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7d5e5d67d744a94" /><Relationship Type="http://schemas.openxmlformats.org/officeDocument/2006/relationships/extended-properties" Target="/docProps/app.xml" Id="Rb3227213049e4c99" /><Relationship Type="http://schemas.openxmlformats.org/officeDocument/2006/relationships/officeDocument" Target="/ppt/presentation.xml" Id="R464151e0ee1c4fa6" /></Relationships>
</file>

<file path=ppt/presentation.xml><?xml version="1.0" encoding="utf-8"?>
<p:presentation xmlns:p="http://schemas.openxmlformats.org/presentationml/2006/main">
  <p:sldMasterIdLst>
    <p:sldMasterId xmlns:r="http://schemas.openxmlformats.org/officeDocument/2006/relationships" id="2147483648" r:id="R4776b9a04e2b4450"/>
  </p:sldMasterIdLst>
  <p:notesMasterIdLst>
    <p:notesMasterId xmlns:r="http://schemas.openxmlformats.org/officeDocument/2006/relationships" r:id="R6f46df4e2f6a4f88"/>
  </p:notesMasterIdLst>
  <p:sldIdLst>
    <p:sldId xmlns:r="http://schemas.openxmlformats.org/officeDocument/2006/relationships" id="256" r:id="Rf44c721ee04843c7"/>
    <p:sldId xmlns:r="http://schemas.openxmlformats.org/officeDocument/2006/relationships" id="257" r:id="R01f9d521f3a443d1"/>
    <p:sldId xmlns:r="http://schemas.openxmlformats.org/officeDocument/2006/relationships" id="258" r:id="R0dcb664cd8d04f43"/>
    <p:sldId xmlns:r="http://schemas.openxmlformats.org/officeDocument/2006/relationships" id="259" r:id="R08470ba9370d49d0"/>
    <p:sldId xmlns:r="http://schemas.openxmlformats.org/officeDocument/2006/relationships" id="260" r:id="R73e183b1a9674653"/>
    <p:sldId xmlns:r="http://schemas.openxmlformats.org/officeDocument/2006/relationships" id="261" r:id="Ra2c1ecadf85c4090"/>
    <p:sldId xmlns:r="http://schemas.openxmlformats.org/officeDocument/2006/relationships" id="262" r:id="Ra8ca9275d02b497f"/>
    <p:sldId xmlns:r="http://schemas.openxmlformats.org/officeDocument/2006/relationships" id="263" r:id="R16fe9772a99e401b"/>
    <p:sldId xmlns:r="http://schemas.openxmlformats.org/officeDocument/2006/relationships" id="264" r:id="Rf3f150dcb323471a"/>
    <p:sldId xmlns:r="http://schemas.openxmlformats.org/officeDocument/2006/relationships" id="265" r:id="R87bf66693ffe499b"/>
    <p:sldId xmlns:r="http://schemas.openxmlformats.org/officeDocument/2006/relationships" id="266" r:id="Rd3676a4df6434e03"/>
    <p:sldId xmlns:r="http://schemas.openxmlformats.org/officeDocument/2006/relationships" id="267" r:id="Re0f7d6d46c4e474d"/>
    <p:sldId xmlns:r="http://schemas.openxmlformats.org/officeDocument/2006/relationships" id="268" r:id="Rda8c12ec1a984b3d"/>
    <p:sldId xmlns:r="http://schemas.openxmlformats.org/officeDocument/2006/relationships" id="269" r:id="R6ec15a9b684d4f84"/>
    <p:sldId xmlns:r="http://schemas.openxmlformats.org/officeDocument/2006/relationships" id="270" r:id="R74cafb6f17ed4c58"/>
    <p:sldId xmlns:r="http://schemas.openxmlformats.org/officeDocument/2006/relationships" id="271" r:id="R22a9835e757d44b7"/>
    <p:sldId xmlns:r="http://schemas.openxmlformats.org/officeDocument/2006/relationships" id="272" r:id="Rc1b10fef2d6f4e0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2bab57887694cff" /><Relationship Type="http://schemas.openxmlformats.org/officeDocument/2006/relationships/slideMaster" Target="/ppt/slideMasters/slideMaster1.xml" Id="R4776b9a04e2b4450" /><Relationship Type="http://schemas.openxmlformats.org/officeDocument/2006/relationships/notesMaster" Target="/ppt/notesMasters/notesMaster1.xml" Id="R6f46df4e2f6a4f88" /><Relationship Type="http://schemas.openxmlformats.org/officeDocument/2006/relationships/presProps" Target="/ppt/presProps.xml" Id="R657b692aea21456c" /><Relationship Type="http://schemas.openxmlformats.org/officeDocument/2006/relationships/tableStyles" Target="/ppt/tableStyles.xml" Id="R4ff437437a80455b" /><Relationship Type="http://schemas.openxmlformats.org/officeDocument/2006/relationships/slide" Target="/ppt/slides/slide1.xml" Id="Rf44c721ee04843c7" /><Relationship Type="http://schemas.openxmlformats.org/officeDocument/2006/relationships/slide" Target="/ppt/slides/slide2.xml" Id="R01f9d521f3a443d1" /><Relationship Type="http://schemas.openxmlformats.org/officeDocument/2006/relationships/slide" Target="/ppt/slides/slide3.xml" Id="R0dcb664cd8d04f43" /><Relationship Type="http://schemas.openxmlformats.org/officeDocument/2006/relationships/slide" Target="/ppt/slides/slide4.xml" Id="R08470ba9370d49d0" /><Relationship Type="http://schemas.openxmlformats.org/officeDocument/2006/relationships/slide" Target="/ppt/slides/slide5.xml" Id="R73e183b1a9674653" /><Relationship Type="http://schemas.openxmlformats.org/officeDocument/2006/relationships/slide" Target="/ppt/slides/slide6.xml" Id="Ra2c1ecadf85c4090" /><Relationship Type="http://schemas.openxmlformats.org/officeDocument/2006/relationships/slide" Target="/ppt/slides/slide7.xml" Id="Ra8ca9275d02b497f" /><Relationship Type="http://schemas.openxmlformats.org/officeDocument/2006/relationships/slide" Target="/ppt/slides/slide8.xml" Id="R16fe9772a99e401b" /><Relationship Type="http://schemas.openxmlformats.org/officeDocument/2006/relationships/slide" Target="/ppt/slides/slide9.xml" Id="Rf3f150dcb323471a" /><Relationship Type="http://schemas.openxmlformats.org/officeDocument/2006/relationships/slide" Target="/ppt/slides/slide10.xml" Id="R87bf66693ffe499b" /><Relationship Type="http://schemas.openxmlformats.org/officeDocument/2006/relationships/slide" Target="/ppt/slides/slide11.xml" Id="Rd3676a4df6434e03" /><Relationship Type="http://schemas.openxmlformats.org/officeDocument/2006/relationships/slide" Target="/ppt/slides/slide12.xml" Id="Re0f7d6d46c4e474d" /><Relationship Type="http://schemas.openxmlformats.org/officeDocument/2006/relationships/slide" Target="/ppt/slides/slide13.xml" Id="Rda8c12ec1a984b3d" /><Relationship Type="http://schemas.openxmlformats.org/officeDocument/2006/relationships/slide" Target="/ppt/slides/slide14.xml" Id="R6ec15a9b684d4f84" /><Relationship Type="http://schemas.openxmlformats.org/officeDocument/2006/relationships/slide" Target="/ppt/slides/slide15.xml" Id="R74cafb6f17ed4c58" /><Relationship Type="http://schemas.openxmlformats.org/officeDocument/2006/relationships/slide" Target="/ppt/slides/slide16.xml" Id="R22a9835e757d44b7" /><Relationship Type="http://schemas.openxmlformats.org/officeDocument/2006/relationships/slide" Target="/ppt/slides/slide17.xml" Id="Rc1b10fef2d6f4e0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88abd97bd7541a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c0a1ec2a21a417e" /><Relationship Type="http://schemas.openxmlformats.org/officeDocument/2006/relationships/notesMaster" Target="/ppt/notesMasters/notesMaster1.xml" Id="Rfcd4c3dfe83e4b3c" /></Relationships>
</file>

<file path=ppt/notesSlides/_rels/notesSlide2.xml.rels>&#65279;<?xml version="1.0" encoding="utf-8"?><Relationships xmlns="http://schemas.openxmlformats.org/package/2006/relationships"><Relationship Type="http://schemas.openxmlformats.org/officeDocument/2006/relationships/slide" Target="/ppt/slides/slide2.xml" Id="R7f0a05a67ab04ecd" /><Relationship Type="http://schemas.openxmlformats.org/officeDocument/2006/relationships/notesMaster" Target="/ppt/notesMasters/notesMaster1.xml" Id="R5520ec8afa484202" /></Relationships>
</file>

<file path=ppt/notesSlides/_rels/notesSlide3.xml.rels>&#65279;<?xml version="1.0" encoding="utf-8"?><Relationships xmlns="http://schemas.openxmlformats.org/package/2006/relationships"><Relationship Type="http://schemas.openxmlformats.org/officeDocument/2006/relationships/slide" Target="/ppt/slides/slide3.xml" Id="Rc1facdb4fdba4c5b" /><Relationship Type="http://schemas.openxmlformats.org/officeDocument/2006/relationships/notesMaster" Target="/ppt/notesMasters/notesMaster1.xml" Id="Rd9c4c2999da34bd4" /></Relationships>
</file>

<file path=ppt/notesSlides/_rels/notesSlide4.xml.rels>&#65279;<?xml version="1.0" encoding="utf-8"?><Relationships xmlns="http://schemas.openxmlformats.org/package/2006/relationships"><Relationship Type="http://schemas.openxmlformats.org/officeDocument/2006/relationships/slide" Target="/ppt/slides/slide4.xml" Id="R99a1bdb5f42f4a00" /><Relationship Type="http://schemas.openxmlformats.org/officeDocument/2006/relationships/notesMaster" Target="/ppt/notesMasters/notesMaster1.xml" Id="R4a0602daec66462a" /></Relationships>
</file>

<file path=ppt/notesSlides/_rels/notesSlide5.xml.rels>&#65279;<?xml version="1.0" encoding="utf-8"?><Relationships xmlns="http://schemas.openxmlformats.org/package/2006/relationships"><Relationship Type="http://schemas.openxmlformats.org/officeDocument/2006/relationships/slide" Target="/ppt/slides/slide5.xml" Id="R2efd21e33fab4623" /><Relationship Type="http://schemas.openxmlformats.org/officeDocument/2006/relationships/notesMaster" Target="/ppt/notesMasters/notesMaster1.xml" Id="R59907710645944e3" /></Relationships>
</file>

<file path=ppt/notesSlides/_rels/notesSlide6.xml.rels>&#65279;<?xml version="1.0" encoding="utf-8"?><Relationships xmlns="http://schemas.openxmlformats.org/package/2006/relationships"><Relationship Type="http://schemas.openxmlformats.org/officeDocument/2006/relationships/slide" Target="/ppt/slides/slide6.xml" Id="R852dbcd1d20d474e" /><Relationship Type="http://schemas.openxmlformats.org/officeDocument/2006/relationships/notesMaster" Target="/ppt/notesMasters/notesMaster1.xml" Id="R2627ba25c0364ba7" /></Relationships>
</file>

<file path=ppt/notesSlides/_rels/notesSlide7.xml.rels>&#65279;<?xml version="1.0" encoding="utf-8"?><Relationships xmlns="http://schemas.openxmlformats.org/package/2006/relationships"><Relationship Type="http://schemas.openxmlformats.org/officeDocument/2006/relationships/slide" Target="/ppt/slides/slide7.xml" Id="R1dc75a71b6c040b4" /><Relationship Type="http://schemas.openxmlformats.org/officeDocument/2006/relationships/notesMaster" Target="/ppt/notesMasters/notesMaster1.xml" Id="Rf167d2fff53343f9" /></Relationships>
</file>

<file path=ppt/notesSlides/_rels/notesSlide8.xml.rels>&#65279;<?xml version="1.0" encoding="utf-8"?><Relationships xmlns="http://schemas.openxmlformats.org/package/2006/relationships"><Relationship Type="http://schemas.openxmlformats.org/officeDocument/2006/relationships/slide" Target="/ppt/slides/slide8.xml" Id="R3fa7845d30b14d95" /><Relationship Type="http://schemas.openxmlformats.org/officeDocument/2006/relationships/notesMaster" Target="/ppt/notesMasters/notesMaster1.xml" Id="R1cbf9784446a41e3" /></Relationships>
</file>

<file path=ppt/notesSlides/_rels/notesSlide9.xml.rels>&#65279;<?xml version="1.0" encoding="utf-8"?><Relationships xmlns="http://schemas.openxmlformats.org/package/2006/relationships"><Relationship Type="http://schemas.openxmlformats.org/officeDocument/2006/relationships/slide" Target="/ppt/slides/slide9.xml" Id="Rdf4c59c3553d4748" /><Relationship Type="http://schemas.openxmlformats.org/officeDocument/2006/relationships/notesMaster" Target="/ppt/notesMasters/notesMaster1.xml" Id="Rcda4a4bf045d4a0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8bb765ae0c54a27" /><Relationship Type="http://schemas.openxmlformats.org/officeDocument/2006/relationships/notesMaster" Target="/ppt/notesMasters/notesMaster1.xml" Id="Rb0fce9c297c541a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777f1c4a50942e7" /><Relationship Type="http://schemas.openxmlformats.org/officeDocument/2006/relationships/notesMaster" Target="/ppt/notesMasters/notesMaster1.xml" Id="R576801ed468345a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47d5a2542f144ef" /><Relationship Type="http://schemas.openxmlformats.org/officeDocument/2006/relationships/notesMaster" Target="/ppt/notesMasters/notesMaster1.xml" Id="R5ca8b505f495476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b68511e2cbe47d6" /><Relationship Type="http://schemas.openxmlformats.org/officeDocument/2006/relationships/notesMaster" Target="/ppt/notesMasters/notesMaster1.xml" Id="R91991ab9bd5a434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31b016f84f14e00" /><Relationship Type="http://schemas.openxmlformats.org/officeDocument/2006/relationships/notesMaster" Target="/ppt/notesMasters/notesMaster1.xml" Id="R74e3ec280f2742e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6519ed757504a75" /><Relationship Type="http://schemas.openxmlformats.org/officeDocument/2006/relationships/notesMaster" Target="/ppt/notesMasters/notesMaster1.xml" Id="Ref32bd92f3ab490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fd5d634d6ca463e" /><Relationship Type="http://schemas.openxmlformats.org/officeDocument/2006/relationships/notesMaster" Target="/ppt/notesMasters/notesMaster1.xml" Id="R13e3df72210f45f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a58e9595092405d" /><Relationship Type="http://schemas.openxmlformats.org/officeDocument/2006/relationships/notesMaster" Target="/ppt/notesMasters/notesMaster1.xml" Id="R9a6b29e38cda4cd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Detailed design remains to be agreed. The fixed robot POC is proposed before mobile integration.</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Rack nominal frame935 mm wide,835 mm deep,2090 mm high. Mounted metrology and tool overhang enlarge its operating envelope. Layout is a compact checked candidate, not a global minimum-area proof. Manufacturer acceptance of the custom mobile combination remains open.</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tong and both manual guide STEP files are retained unchanged. Tube diameter34mm and reference355mm. Confirm the complete source datum scheme.</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Tool IDs, positive latch, services, nest support and retained-load state must agree before exchange. T3 and guides are optional, excluded from the base trajectory.</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Camera/probe cross-checks do not automatically create safety-rated redundant channels. UR30 built-in F/T accuracy10N requires an external precision contact solution for this task. https://www.universal-robots.com/manuals/EN/HTML/SW5_25/Content/prod-usr-man/complianceUR30/H_g5_sections/appendix_g5/tech_spec_UR30.htm</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holder is separate from the low container. No force on the tubulation. Foam dimensions, friction and slot clearances remain trial inputs. Load-carrying contacts must be approved for actual quartz.</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XYZ metrology stage. Fixed upward station transform is invariant during measurement. Clearances are nominal; physical uncertainty and low-force probe limits require trials.</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rigid frame correction cannot repair hole-pattern mismatch. No forced rocking or search. Nominal geometry does not establish insertion accuracy, quartz stress or stopping force.</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displayed signals and measurements are simulated. Guard/interlock readiness, support loads and displacement, machine reservation and IDs form start conditions.</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Custom yaw-locked lift capture is a proposed integration, not a verified OEM Hook plus UR30 configuration. Optical response on transparent quartz and AI defect acceptance require sample trials.</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Principle reference: MiR250 Hook uses AprilTag for cart identification; SCHUNK form-fit retained clamping illustrates power-loss retention, not a selected or qualified cart coupling. Include braking, turning, fatigue and tolerance in validation.</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scope already includes a manually set floor-supported holder and locators. Option C is an incremental powered underlift and transport upgrade, not a duplicate holder. Isolated AMR-supplied24V power, brakes/mechanical retention, load/displacement feedback and safe disconnection require detailed design and tests. No off-the-shelf cleanroom pallet jack is claimed.</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100Hz trace proposal. Browser review implements synthetic traces, local IndexedDB journal and JSON/CSV export; not a production historian or safety controller. Production logging requires synchronized timestamps, integrity, bounded retention, storage failure detection and HOLD where evidence is mandatory.</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Proposed100 normal trial cycles after tuning; actual acceptance thresholds must be agreed. Animation is not test evidence. POC excludes robot ownership and production installation.</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Commercial model24Oct2026, SGD ex tax. The stated engineering risk allowance is included. Detailed internal costing is maintained separately. POC no incremental robot access alternative106,095. No automatic POC production credit. Public price benchmarks are not supplier quotations.</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collision_report.json, full trajectory and SHA256. No continuous swept-volume proof or functional-safety certification. Separate Rev F reports cover the machine-shaped fixed POC and container transport. T3 guide installation remains outside these guide-free checks.</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UR30 arm/controllerISO4; MiR250optionalISO4 configuration. Component ratings do not qualify entire assembly. https://mobile-industrial-robots.com/products/robots/mir250/specifications . Exact ASM deposition process remains unconfirmed.</a:t>
            </a:r>
          </a:p>
          <a:p xmlns:a="http://schemas.openxmlformats.org/drawingml/2006/main">
            <a:r>
              <a:t>Source: Information for AETEC_20261023.pptx, all 10 slides reviewed. Latest project instructions define Rev F. Initial concept for discussion. Sensing is simulated.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bad7d9d35bc455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74dfea623c9433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9405bd0ef7e4bd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3ccca22d3bf458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9b37886629147e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9fd76f4487c4e5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6EDF94F-6396-4023-9BF4-8FE068B8E3B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7927CD8-7B66-44B0-B65D-3251FDE1E19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2A4D03D-700C-4C39-A352-F11245817D2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DE41F79-BEE5-4110-9D1C-AD0163F9A01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9E43902-0236-4D32-A096-FEE82E90B47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845339D-7B87-4E85-8067-A1CBE789037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858B5D7-2C1B-41DB-AE45-4E55699AB94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6C143A8-5B24-40FA-804C-6D25E67082A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50A2D3A-C12D-45AB-BA30-304A59D8547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F30D456-86FD-4394-94C8-D5B86BF6788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3744800ed0a42db" /><Relationship Type="http://schemas.openxmlformats.org/officeDocument/2006/relationships/slideLayout" Target="/ppt/slideLayouts/slideLayout1.xml" Id="R7311b32536fc4ba5" /><Relationship Type="http://schemas.openxmlformats.org/officeDocument/2006/relationships/slideLayout" Target="/ppt/slideLayouts/slideLayout2.xml" Id="Rfb2482ec44494ce5" /><Relationship Type="http://schemas.openxmlformats.org/officeDocument/2006/relationships/slideLayout" Target="/ppt/slideLayouts/slideLayout3.xml" Id="Rc657291981554eee" /><Relationship Type="http://schemas.openxmlformats.org/officeDocument/2006/relationships/slideLayout" Target="/ppt/slideLayouts/slideLayout4.xml" Id="Rdf8c37a0933d43f9" /><Relationship Type="http://schemas.openxmlformats.org/officeDocument/2006/relationships/slideLayout" Target="/ppt/slideLayouts/slideLayout5.xml" Id="R50e1de9cd3bc4b09" /><Relationship Type="http://schemas.openxmlformats.org/officeDocument/2006/relationships/slideLayout" Target="/ppt/slideLayouts/slideLayout6.xml" Id="R573ab482f78043a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311b32536fc4ba5"/>
    <p:sldLayoutId xmlns:r="http://schemas.openxmlformats.org/officeDocument/2006/relationships" id="2147483650" r:id="Rfb2482ec44494ce5"/>
    <p:sldLayoutId xmlns:r="http://schemas.openxmlformats.org/officeDocument/2006/relationships" id="2147483651" r:id="Rc657291981554eee"/>
    <p:sldLayoutId xmlns:r="http://schemas.openxmlformats.org/officeDocument/2006/relationships" id="2147483652" r:id="Rdf8c37a0933d43f9"/>
    <p:sldLayoutId xmlns:r="http://schemas.openxmlformats.org/officeDocument/2006/relationships" id="2147483653" r:id="R50e1de9cd3bc4b09"/>
    <p:sldLayoutId xmlns:r="http://schemas.openxmlformats.org/officeDocument/2006/relationships" id="2147483654" r:id="R573ab482f78043a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473878e83134832" /><Relationship Type="http://schemas.openxmlformats.org/officeDocument/2006/relationships/image" Target="/ppt/media/image.png" Id="Rc2564c57f2704201" /><Relationship Type="http://schemas.openxmlformats.org/officeDocument/2006/relationships/image" Target="/ppt/media/image2.png" Id="R055768c64c48432b" /><Relationship Type="http://schemas.openxmlformats.org/officeDocument/2006/relationships/notesSlide" Target="/ppt/notesSlides/notesSlide1.xml" Id="R2b661f5882db4b7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66baf51747a417e" /><Relationship Type="http://schemas.openxmlformats.org/officeDocument/2006/relationships/image" Target="/ppt/media/image3.png" Id="R0e0215f8a8f9451d" /><Relationship Type="http://schemas.openxmlformats.org/officeDocument/2006/relationships/image" Target="/ppt/media/image4.png" Id="R563c21df65484109" /><Relationship Type="http://schemas.openxmlformats.org/officeDocument/2006/relationships/notesSlide" Target="/ppt/notesSlides/notesSlide2.xml" Id="Rb8cd850ee1aa4e2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ed1723998a74cbd" /><Relationship Type="http://schemas.openxmlformats.org/officeDocument/2006/relationships/image" Target="/ppt/media/image5.png" Id="R55a9bdf301cc4d12" /><Relationship Type="http://schemas.openxmlformats.org/officeDocument/2006/relationships/image" Target="/ppt/media/image6.png" Id="R56accab04779478d" /><Relationship Type="http://schemas.openxmlformats.org/officeDocument/2006/relationships/notesSlide" Target="/ppt/notesSlides/notesSlide3.xml" Id="R6c26e6b92a034e0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e69475d63844165" /><Relationship Type="http://schemas.openxmlformats.org/officeDocument/2006/relationships/image" Target="/ppt/media/image7.png" Id="R4762c998156d4e6c" /><Relationship Type="http://schemas.openxmlformats.org/officeDocument/2006/relationships/image" Target="/ppt/media/image8.png" Id="Re63f22dba9b547c9" /><Relationship Type="http://schemas.openxmlformats.org/officeDocument/2006/relationships/notesSlide" Target="/ppt/notesSlides/notesSlide4.xml" Id="Ref434c00d758445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99ffbd94c4e416c" /><Relationship Type="http://schemas.openxmlformats.org/officeDocument/2006/relationships/image" Target="/ppt/media/image9.png" Id="Rdeabe6e2b50649ce" /><Relationship Type="http://schemas.openxmlformats.org/officeDocument/2006/relationships/notesSlide" Target="/ppt/notesSlides/notesSlide5.xml" Id="Re8181747ce7b4af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51dfb80608041cf" /><Relationship Type="http://schemas.openxmlformats.org/officeDocument/2006/relationships/image" Target="/ppt/media/image10.png" Id="R481fb08c359a4c55" /><Relationship Type="http://schemas.openxmlformats.org/officeDocument/2006/relationships/image" Target="/ppt/media/image11.png" Id="R3c5e6a68044b4e95" /><Relationship Type="http://schemas.openxmlformats.org/officeDocument/2006/relationships/notesSlide" Target="/ppt/notesSlides/notesSlide6.xml" Id="Rcab19e0588874140"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944f07c8ee940d2" /><Relationship Type="http://schemas.openxmlformats.org/officeDocument/2006/relationships/image" Target="/ppt/media/image12.png" Id="R86de8bea90934cc3" /><Relationship Type="http://schemas.openxmlformats.org/officeDocument/2006/relationships/image" Target="/ppt/media/image13.png" Id="R82c17ced11ac489c" /><Relationship Type="http://schemas.openxmlformats.org/officeDocument/2006/relationships/notesSlide" Target="/ppt/notesSlides/notesSlide7.xml" Id="R9e7f168f51484f1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9fc8cffacf34d22" /><Relationship Type="http://schemas.openxmlformats.org/officeDocument/2006/relationships/image" Target="/ppt/media/image14.png" Id="R6a577ea0f25a4a45" /><Relationship Type="http://schemas.openxmlformats.org/officeDocument/2006/relationships/image" Target="/ppt/media/image15.png" Id="Raa92fa692f1244d0" /><Relationship Type="http://schemas.openxmlformats.org/officeDocument/2006/relationships/notesSlide" Target="/ppt/notesSlides/notesSlide8.xml" Id="R133b7eaaaf1341d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ff3dc17a8e24ef1" /><Relationship Type="http://schemas.openxmlformats.org/officeDocument/2006/relationships/image" Target="/ppt/media/image16.png" Id="R7cecf7d73c9e44ab" /><Relationship Type="http://schemas.openxmlformats.org/officeDocument/2006/relationships/notesSlide" Target="/ppt/notesSlides/notesSlide9.xml" Id="Rec4784e42f314be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cdb93cd86aa4dc2" /><Relationship Type="http://schemas.openxmlformats.org/officeDocument/2006/relationships/image" Target="/ppt/media/image17.png" Id="R63985e93a0fd4c6a" /><Relationship Type="http://schemas.openxmlformats.org/officeDocument/2006/relationships/image" Target="/ppt/media/image18.png" Id="R4608d684a2244514" /><Relationship Type="http://schemas.openxmlformats.org/officeDocument/2006/relationships/notesSlide" Target="/ppt/notesSlides/notesSlide10.xml" Id="R970a06d2a101425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ea2147043424526" /><Relationship Type="http://schemas.openxmlformats.org/officeDocument/2006/relationships/image" Target="/ppt/media/image19.png" Id="Rc34dbe9867444d26" /><Relationship Type="http://schemas.openxmlformats.org/officeDocument/2006/relationships/image" Target="/ppt/media/image20.png" Id="R52fdc537070f460d" /><Relationship Type="http://schemas.openxmlformats.org/officeDocument/2006/relationships/notesSlide" Target="/ppt/notesSlides/notesSlide11.xml" Id="Rc9ab6282dc8f425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1b0700f039140c0" /><Relationship Type="http://schemas.openxmlformats.org/officeDocument/2006/relationships/image" Target="/ppt/media/image21.png" Id="R8fb2b874088a446f" /><Relationship Type="http://schemas.openxmlformats.org/officeDocument/2006/relationships/image" Target="/ppt/media/image22.png" Id="Rbb535f0a2ac8467c" /><Relationship Type="http://schemas.openxmlformats.org/officeDocument/2006/relationships/notesSlide" Target="/ppt/notesSlides/notesSlide12.xml" Id="R691edb77fd914c8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6ac88b944abe422f" /><Relationship Type="http://schemas.openxmlformats.org/officeDocument/2006/relationships/image" Target="/ppt/media/image23.png" Id="R36ea8b0a1a934fb6" /><Relationship Type="http://schemas.openxmlformats.org/officeDocument/2006/relationships/image" Target="/ppt/media/image24.png" Id="Rfe932ae064994e0c" /><Relationship Type="http://schemas.openxmlformats.org/officeDocument/2006/relationships/notesSlide" Target="/ppt/notesSlides/notesSlide13.xml" Id="R2facdabee5224f4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d72379a82bd64666" /><Relationship Type="http://schemas.openxmlformats.org/officeDocument/2006/relationships/image" Target="/ppt/media/image25.png" Id="R9e87c3e6d2a84efd" /><Relationship Type="http://schemas.openxmlformats.org/officeDocument/2006/relationships/image" Target="/ppt/media/image26.png" Id="R59a1e18808904c70" /><Relationship Type="http://schemas.openxmlformats.org/officeDocument/2006/relationships/notesSlide" Target="/ppt/notesSlides/notesSlide14.xml" Id="Rfd882294f118475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9df66798d76a46b6" /><Relationship Type="http://schemas.openxmlformats.org/officeDocument/2006/relationships/image" Target="/ppt/media/image27.png" Id="R5bca1a10cbba4f79" /><Relationship Type="http://schemas.openxmlformats.org/officeDocument/2006/relationships/notesSlide" Target="/ppt/notesSlides/notesSlide15.xml" Id="R1d3a701f4b3d41c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77e034b4cceb41e2" /><Relationship Type="http://schemas.openxmlformats.org/officeDocument/2006/relationships/image" Target="/ppt/media/image28.png" Id="R9ab2b377f3514b84" /><Relationship Type="http://schemas.openxmlformats.org/officeDocument/2006/relationships/notesSlide" Target="/ppt/notesSlides/notesSlide16.xml" Id="R46577fb338e547c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9afd10aaf6924892" /><Relationship Type="http://schemas.openxmlformats.org/officeDocument/2006/relationships/image" Target="/ppt/media/image29.png" Id="Reb6571b3bbe141d4" /><Relationship Type="http://schemas.openxmlformats.org/officeDocument/2006/relationships/notesSlide" Target="/ppt/notesSlides/notesSlide17.xml" Id="R28f128022d404e83" /></Relationships>
</file>

<file path=ppt/slides/slide1.xml><?xml version="1.0" encoding="utf-8"?>
<p:sld xmlns:p="http://schemas.openxmlformats.org/presentationml/2006/main">
  <p:cSld>
    <p:bg>
      <p:bgPr>
        <a:solidFill xmlns:a="http://schemas.openxmlformats.org/drawingml/2006/main">
          <a:srgbClr val="16181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3649D34-13E3-49F3-BD7D-5580D93DC70B}"/>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000" b="1">
                <a:solidFill>
                  <a:srgbClr val="F3F5F7"/>
                </a:solidFill>
                <a:latin typeface="DejaVu Sans"/>
                <a:ea typeface="DejaVu Sans"/>
                <a:cs typeface="DejaVu Sans"/>
              </a:defRPr>
            </a:defPPr>
            <a:lvl1pPr>
              <a:buNone/>
              <a:defRPr sz="3000" b="1">
                <a:solidFill>
                  <a:srgbClr val="F3F5F7"/>
                </a:solidFill>
                <a:latin typeface="DejaVu Sans"/>
                <a:ea typeface="DejaVu Sans"/>
                <a:cs typeface="DejaVu Sans"/>
              </a:defRPr>
            </a:lvl1pPr>
            <a:lvl2pPr>
              <a:buNone/>
              <a:defRPr sz="3000" b="1">
                <a:solidFill>
                  <a:srgbClr val="F3F5F7"/>
                </a:solidFill>
                <a:latin typeface="DejaVu Sans"/>
                <a:ea typeface="DejaVu Sans"/>
                <a:cs typeface="DejaVu Sans"/>
              </a:defRPr>
            </a:lvl2pPr>
            <a:lvl3pPr>
              <a:buNone/>
              <a:defRPr sz="3000" b="1">
                <a:solidFill>
                  <a:srgbClr val="F3F5F7"/>
                </a:solidFill>
                <a:latin typeface="DejaVu Sans"/>
                <a:ea typeface="DejaVu Sans"/>
                <a:cs typeface="DejaVu Sans"/>
              </a:defRPr>
            </a:lvl3pPr>
            <a:lvl4pPr>
              <a:buNone/>
              <a:defRPr sz="3000" b="1">
                <a:solidFill>
                  <a:srgbClr val="F3F5F7"/>
                </a:solidFill>
                <a:latin typeface="DejaVu Sans"/>
                <a:ea typeface="DejaVu Sans"/>
                <a:cs typeface="DejaVu Sans"/>
              </a:defRPr>
            </a:lvl4pPr>
            <a:lvl5pPr>
              <a:buNone/>
              <a:defRPr sz="3000" b="1">
                <a:solidFill>
                  <a:srgbClr val="F3F5F7"/>
                </a:solidFill>
                <a:latin typeface="DejaVu Sans"/>
                <a:ea typeface="DejaVu Sans"/>
                <a:cs typeface="DejaVu Sans"/>
              </a:defRPr>
            </a:lvl5pPr>
            <a:lvl6pPr>
              <a:buNone/>
              <a:defRPr sz="3000" b="1">
                <a:solidFill>
                  <a:srgbClr val="F3F5F7"/>
                </a:solidFill>
                <a:latin typeface="DejaVu Sans"/>
                <a:ea typeface="DejaVu Sans"/>
                <a:cs typeface="DejaVu Sans"/>
              </a:defRPr>
            </a:lvl6pPr>
            <a:lvl7pPr>
              <a:buNone/>
              <a:defRPr sz="3000" b="1">
                <a:solidFill>
                  <a:srgbClr val="F3F5F7"/>
                </a:solidFill>
                <a:latin typeface="DejaVu Sans"/>
                <a:ea typeface="DejaVu Sans"/>
                <a:cs typeface="DejaVu Sans"/>
              </a:defRPr>
            </a:lvl7pPr>
            <a:lvl8pPr>
              <a:buNone/>
              <a:defRPr sz="3000" b="1">
                <a:solidFill>
                  <a:srgbClr val="F3F5F7"/>
                </a:solidFill>
                <a:latin typeface="DejaVu Sans"/>
                <a:ea typeface="DejaVu Sans"/>
                <a:cs typeface="DejaVu Sans"/>
              </a:defRPr>
            </a:lvl8pPr>
            <a:lvl9pPr>
              <a:buNone/>
              <a:defRPr sz="3000" b="1">
                <a:solidFill>
                  <a:srgbClr val="F3F5F7"/>
                </a:solidFill>
                <a:latin typeface="DejaVu Sans"/>
                <a:ea typeface="DejaVu Sans"/>
                <a:cs typeface="DejaVu Sans"/>
              </a:defRPr>
            </a:lvl9pPr>
          </a:lstStyle>
          <a:p xmlns:a="http://schemas.openxmlformats.org/drawingml/2006/main">
            <a:pPr>
              <a:buNone/>
              <a:defRPr sz="3000" b="1">
                <a:solidFill>
                  <a:srgbClr val="F3F5F7"/>
                </a:solidFill>
                <a:latin typeface="DejaVu Sans"/>
                <a:ea typeface="DejaVu Sans"/>
                <a:cs typeface="DejaVu Sans"/>
              </a:defRPr>
            </a:pPr>
            <a:r>
              <a:rPr sz="3000" b="1">
                <a:solidFill>
                  <a:srgbClr val="F3F5F7"/>
                </a:solidFill>
                <a:latin typeface="DejaVu Sans"/>
                <a:ea typeface="DejaVu Sans"/>
                <a:cs typeface="DejaVu Sans"/>
              </a:rPr>
              <a:t>Quartz chamber installation</a:t>
            </a:r>
          </a:p>
        </p:txBody>
      </p:sp>
      <p:sp>
        <p:nvSpPr>
          <p:cNvPr id="2" name="">
            <a:extLst xmlns:a="http://schemas.openxmlformats.org/drawingml/2006/main">
              <a:ext uri="{FF2B5EF4-FFF2-40B4-BE49-F238E27FC236}">
                <a16:creationId xmlns:a16="http://schemas.microsoft.com/office/drawing/2014/main" id="{3018566E-2CF1-46A5-A814-88C0F09F2F1A}"/>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B42D44"/>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9D18D5B9-CA9E-4B4F-924C-1D185018D5AC}"/>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050" b="0">
                <a:solidFill>
                  <a:srgbClr val="B0B6BF"/>
                </a:solidFill>
                <a:latin typeface="DejaVu Sans"/>
                <a:ea typeface="DejaVu Sans"/>
                <a:cs typeface="DejaVu Sans"/>
              </a:defRPr>
            </a:defPPr>
            <a:lvl1pPr>
              <a:buNone/>
              <a:defRPr sz="1050" b="0">
                <a:solidFill>
                  <a:srgbClr val="B0B6BF"/>
                </a:solidFill>
                <a:latin typeface="DejaVu Sans"/>
                <a:ea typeface="DejaVu Sans"/>
                <a:cs typeface="DejaVu Sans"/>
              </a:defRPr>
            </a:lvl1pPr>
            <a:lvl2pPr>
              <a:buNone/>
              <a:defRPr sz="1050" b="0">
                <a:solidFill>
                  <a:srgbClr val="B0B6BF"/>
                </a:solidFill>
                <a:latin typeface="DejaVu Sans"/>
                <a:ea typeface="DejaVu Sans"/>
                <a:cs typeface="DejaVu Sans"/>
              </a:defRPr>
            </a:lvl2pPr>
            <a:lvl3pPr>
              <a:buNone/>
              <a:defRPr sz="1050" b="0">
                <a:solidFill>
                  <a:srgbClr val="B0B6BF"/>
                </a:solidFill>
                <a:latin typeface="DejaVu Sans"/>
                <a:ea typeface="DejaVu Sans"/>
                <a:cs typeface="DejaVu Sans"/>
              </a:defRPr>
            </a:lvl3pPr>
            <a:lvl4pPr>
              <a:buNone/>
              <a:defRPr sz="1050" b="0">
                <a:solidFill>
                  <a:srgbClr val="B0B6BF"/>
                </a:solidFill>
                <a:latin typeface="DejaVu Sans"/>
                <a:ea typeface="DejaVu Sans"/>
                <a:cs typeface="DejaVu Sans"/>
              </a:defRPr>
            </a:lvl4pPr>
            <a:lvl5pPr>
              <a:buNone/>
              <a:defRPr sz="1050" b="0">
                <a:solidFill>
                  <a:srgbClr val="B0B6BF"/>
                </a:solidFill>
                <a:latin typeface="DejaVu Sans"/>
                <a:ea typeface="DejaVu Sans"/>
                <a:cs typeface="DejaVu Sans"/>
              </a:defRPr>
            </a:lvl5pPr>
            <a:lvl6pPr>
              <a:buNone/>
              <a:defRPr sz="1050" b="0">
                <a:solidFill>
                  <a:srgbClr val="B0B6BF"/>
                </a:solidFill>
                <a:latin typeface="DejaVu Sans"/>
                <a:ea typeface="DejaVu Sans"/>
                <a:cs typeface="DejaVu Sans"/>
              </a:defRPr>
            </a:lvl6pPr>
            <a:lvl7pPr>
              <a:buNone/>
              <a:defRPr sz="1050" b="0">
                <a:solidFill>
                  <a:srgbClr val="B0B6BF"/>
                </a:solidFill>
                <a:latin typeface="DejaVu Sans"/>
                <a:ea typeface="DejaVu Sans"/>
                <a:cs typeface="DejaVu Sans"/>
              </a:defRPr>
            </a:lvl7pPr>
            <a:lvl8pPr>
              <a:buNone/>
              <a:defRPr sz="1050" b="0">
                <a:solidFill>
                  <a:srgbClr val="B0B6BF"/>
                </a:solidFill>
                <a:latin typeface="DejaVu Sans"/>
                <a:ea typeface="DejaVu Sans"/>
                <a:cs typeface="DejaVu Sans"/>
              </a:defRPr>
            </a:lvl8pPr>
            <a:lvl9pPr>
              <a:buNone/>
              <a:defRPr sz="1050" b="0">
                <a:solidFill>
                  <a:srgbClr val="B0B6BF"/>
                </a:solidFill>
                <a:latin typeface="DejaVu Sans"/>
                <a:ea typeface="DejaVu Sans"/>
                <a:cs typeface="DejaVu Sans"/>
              </a:defRPr>
            </a:lvl9pPr>
          </a:lstStyle>
          <a:p xmlns:a="http://schemas.openxmlformats.org/drawingml/2006/main">
            <a:pPr>
              <a:buNone/>
              <a:defRPr sz="1050" b="0">
                <a:solidFill>
                  <a:srgbClr val="B0B6BF"/>
                </a:solidFill>
                <a:latin typeface="DejaVu Sans"/>
                <a:ea typeface="DejaVu Sans"/>
                <a:cs typeface="DejaVu Sans"/>
              </a:defRPr>
            </a:pPr>
            <a:r>
              <a:rPr sz="1050" b="0">
                <a:solidFill>
                  <a:srgbClr val="B0B6BF"/>
                </a:solidFill>
                <a:latin typeface="DejaVu Sans"/>
                <a:ea typeface="DejaVu Sans"/>
                <a:cs typeface="DejaVu Sans"/>
              </a:rPr>
              <a:t>AETEC / ASM   ·   Revision F   ·   24 October 2026</a:t>
            </a:r>
          </a:p>
        </p:txBody>
      </p:sp>
      <p:sp>
        <p:nvSpPr>
          <p:cNvPr id="4" name="">
            <a:extLst xmlns:a="http://schemas.openxmlformats.org/drawingml/2006/main">
              <a:ext uri="{FF2B5EF4-FFF2-40B4-BE49-F238E27FC236}">
                <a16:creationId xmlns:a16="http://schemas.microsoft.com/office/drawing/2014/main" id="{64FD4EB6-C415-4448-9EDC-A16FAEF8E3F3}"/>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1">
                <a:solidFill>
                  <a:srgbClr val="DE3346"/>
                </a:solidFill>
                <a:latin typeface="DejaVu Sans"/>
                <a:ea typeface="DejaVu Sans"/>
                <a:cs typeface="DejaVu Sans"/>
              </a:defRPr>
            </a:defPPr>
            <a:lvl1pPr>
              <a:buNone/>
              <a:defRPr sz="1350" b="1">
                <a:solidFill>
                  <a:srgbClr val="DE3346"/>
                </a:solidFill>
                <a:latin typeface="DejaVu Sans"/>
                <a:ea typeface="DejaVu Sans"/>
                <a:cs typeface="DejaVu Sans"/>
              </a:defRPr>
            </a:lvl1pPr>
            <a:lvl2pPr>
              <a:buNone/>
              <a:defRPr sz="1350" b="1">
                <a:solidFill>
                  <a:srgbClr val="DE3346"/>
                </a:solidFill>
                <a:latin typeface="DejaVu Sans"/>
                <a:ea typeface="DejaVu Sans"/>
                <a:cs typeface="DejaVu Sans"/>
              </a:defRPr>
            </a:lvl2pPr>
            <a:lvl3pPr>
              <a:buNone/>
              <a:defRPr sz="1350" b="1">
                <a:solidFill>
                  <a:srgbClr val="DE3346"/>
                </a:solidFill>
                <a:latin typeface="DejaVu Sans"/>
                <a:ea typeface="DejaVu Sans"/>
                <a:cs typeface="DejaVu Sans"/>
              </a:defRPr>
            </a:lvl3pPr>
            <a:lvl4pPr>
              <a:buNone/>
              <a:defRPr sz="1350" b="1">
                <a:solidFill>
                  <a:srgbClr val="DE3346"/>
                </a:solidFill>
                <a:latin typeface="DejaVu Sans"/>
                <a:ea typeface="DejaVu Sans"/>
                <a:cs typeface="DejaVu Sans"/>
              </a:defRPr>
            </a:lvl4pPr>
            <a:lvl5pPr>
              <a:buNone/>
              <a:defRPr sz="1350" b="1">
                <a:solidFill>
                  <a:srgbClr val="DE3346"/>
                </a:solidFill>
                <a:latin typeface="DejaVu Sans"/>
                <a:ea typeface="DejaVu Sans"/>
                <a:cs typeface="DejaVu Sans"/>
              </a:defRPr>
            </a:lvl5pPr>
            <a:lvl6pPr>
              <a:buNone/>
              <a:defRPr sz="1350" b="1">
                <a:solidFill>
                  <a:srgbClr val="DE3346"/>
                </a:solidFill>
                <a:latin typeface="DejaVu Sans"/>
                <a:ea typeface="DejaVu Sans"/>
                <a:cs typeface="DejaVu Sans"/>
              </a:defRPr>
            </a:lvl6pPr>
            <a:lvl7pPr>
              <a:buNone/>
              <a:defRPr sz="1350" b="1">
                <a:solidFill>
                  <a:srgbClr val="DE3346"/>
                </a:solidFill>
                <a:latin typeface="DejaVu Sans"/>
                <a:ea typeface="DejaVu Sans"/>
                <a:cs typeface="DejaVu Sans"/>
              </a:defRPr>
            </a:lvl7pPr>
            <a:lvl8pPr>
              <a:buNone/>
              <a:defRPr sz="1350" b="1">
                <a:solidFill>
                  <a:srgbClr val="DE3346"/>
                </a:solidFill>
                <a:latin typeface="DejaVu Sans"/>
                <a:ea typeface="DejaVu Sans"/>
                <a:cs typeface="DejaVu Sans"/>
              </a:defRPr>
            </a:lvl8pPr>
            <a:lvl9pPr>
              <a:buNone/>
              <a:defRPr sz="1350" b="1">
                <a:solidFill>
                  <a:srgbClr val="DE3346"/>
                </a:solidFill>
                <a:latin typeface="DejaVu Sans"/>
                <a:ea typeface="DejaVu Sans"/>
                <a:cs typeface="DejaVu Sans"/>
              </a:defRPr>
            </a:lvl9pPr>
          </a:lstStyle>
          <a:p xmlns:a="http://schemas.openxmlformats.org/drawingml/2006/main">
            <a:pPr>
              <a:buNone/>
              <a:defRPr sz="1350" b="1">
                <a:solidFill>
                  <a:srgbClr val="AD5062"/>
                </a:solidFill>
                <a:latin typeface="DejaVu Sans"/>
                <a:ea typeface="DejaVu Sans"/>
                <a:cs typeface="DejaVu Sans"/>
              </a:defRPr>
            </a:pPr>
            <a:r>
              <a:rPr sz="1350" b="1">
                <a:solidFill>
                  <a:srgbClr val="DE3346"/>
                </a:solidFill>
                <a:latin typeface="DejaVu Sans"/>
                <a:ea typeface="DejaVu Sans"/>
                <a:cs typeface="DejaVu Sans"/>
              </a:rPr>
              <a:t>01</a:t>
            </a:r>
          </a:p>
        </p:txBody>
      </p:sp>
      <p:pic>
        <p:nvPicPr>
          <p:cNvPr id="10" name="">
            <a:extLst xmlns:a="http://schemas.openxmlformats.org/drawingml/2006/main">
              <a:ext uri="{FF2B5EF4-FFF2-40B4-BE49-F238E27FC236}">
                <a16:creationId xmlns:a16="http://schemas.microsoft.com/office/drawing/2014/main" id="{37E882C8-5199-4E2F-BC46-37A5E20DDD3D}"/>
              </a:ext>
            </a:extLst>
          </p:cNvPr>
          <p:cNvPicPr>
            <a:picLocks xmlns:a="http://schemas.openxmlformats.org/drawingml/2006/main" noChangeAspect="1"/>
          </p:cNvPicPr>
          <p:nvPr/>
        </p:nvPicPr>
        <p:blipFill>
          <a:blip xmlns:r="http://schemas.openxmlformats.org/officeDocument/2006/relationships" xmlns:a="http://schemas.openxmlformats.org/drawingml/2006/main" r:embed="Rc2564c57f2704201"/>
          <a:stretch xmlns:a="http://schemas.openxmlformats.org/drawingml/2006/main"/>
        </p:blipFill>
        <p:spPr>
          <a:xfrm xmlns:a="http://schemas.openxmlformats.org/drawingml/2006/main">
            <a:off x="10996475" y="238382"/>
            <a:ext cx="638449" cy="628135"/>
          </a:xfrm>
          <a:prstGeom xmlns:a="http://schemas.openxmlformats.org/drawingml/2006/main" prst="rect">
            <a:avLst/>
          </a:prstGeom>
        </p:spPr>
      </p:pic>
      <p:sp>
        <p:nvSpPr>
          <p:cNvPr id="11" name="AETEC red footer line">
            <a:extLst xmlns:a="http://schemas.openxmlformats.org/drawingml/2006/main">
              <a:ext uri="{FF2B5EF4-FFF2-40B4-BE49-F238E27FC236}">
                <a16:creationId xmlns:a16="http://schemas.microsoft.com/office/drawing/2014/main" id="{F697EF7E-E86C-4EE4-94AE-90652EE48E0F}"/>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DE3346"/>
          </a:solidFill>
          <a:ln xmlns:a="http://schemas.openxmlformats.org/drawingml/2006/main" w="0">
            <a:noFill/>
          </a:ln>
        </p:spPr>
      </p:sp>
      <p:sp>
        <p:nvSpPr>
          <p:cNvPr id="12" name="cover-key">
            <a:extLst xmlns:a="http://schemas.openxmlformats.org/drawingml/2006/main">
              <a:ext uri="{FF2B5EF4-FFF2-40B4-BE49-F238E27FC236}">
                <a16:creationId xmlns:a16="http://schemas.microsoft.com/office/drawing/2014/main" id="{22C6D0B3-B64D-4498-85CC-7CE2B0BCA11E}"/>
              </a:ext>
            </a:extLst>
          </p:cNvPr>
          <p:cNvSpPr>
            <a:spLocks xmlns:a="http://schemas.openxmlformats.org/drawingml/2006/main" noGrp="1"/>
          </p:cNvSpPr>
          <p:nvPr/>
        </p:nvSpPr>
        <p:spPr>
          <a:xfrm xmlns:a="http://schemas.openxmlformats.org/drawingml/2006/main">
            <a:off x="533400" y="2333625"/>
            <a:ext cx="3762375"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F3F5F7"/>
                </a:solidFill>
                <a:latin typeface="DejaVu Sans"/>
                <a:ea typeface="DejaVu Sans"/>
                <a:cs typeface="DejaVu Sans"/>
              </a:defRPr>
            </a:defPPr>
            <a:lvl1pPr>
              <a:defRPr sz="3150" b="1">
                <a:solidFill>
                  <a:srgbClr val="F3F5F7"/>
                </a:solidFill>
                <a:latin typeface="DejaVu Sans"/>
                <a:ea typeface="DejaVu Sans"/>
                <a:cs typeface="DejaVu Sans"/>
              </a:defRPr>
            </a:lvl1pPr>
            <a:lvl2pPr>
              <a:defRPr sz="3150" b="1">
                <a:solidFill>
                  <a:srgbClr val="F3F5F7"/>
                </a:solidFill>
                <a:latin typeface="DejaVu Sans"/>
                <a:ea typeface="DejaVu Sans"/>
                <a:cs typeface="DejaVu Sans"/>
              </a:defRPr>
            </a:lvl2pPr>
            <a:lvl3pPr>
              <a:defRPr sz="3150" b="1">
                <a:solidFill>
                  <a:srgbClr val="F3F5F7"/>
                </a:solidFill>
                <a:latin typeface="DejaVu Sans"/>
                <a:ea typeface="DejaVu Sans"/>
                <a:cs typeface="DejaVu Sans"/>
              </a:defRPr>
            </a:lvl3pPr>
            <a:lvl4pPr>
              <a:defRPr sz="3150" b="1">
                <a:solidFill>
                  <a:srgbClr val="F3F5F7"/>
                </a:solidFill>
                <a:latin typeface="DejaVu Sans"/>
                <a:ea typeface="DejaVu Sans"/>
                <a:cs typeface="DejaVu Sans"/>
              </a:defRPr>
            </a:lvl4pPr>
            <a:lvl5pPr>
              <a:defRPr sz="3150" b="1">
                <a:solidFill>
                  <a:srgbClr val="F3F5F7"/>
                </a:solidFill>
                <a:latin typeface="DejaVu Sans"/>
                <a:ea typeface="DejaVu Sans"/>
                <a:cs typeface="DejaVu Sans"/>
              </a:defRPr>
            </a:lvl5pPr>
            <a:lvl6pPr>
              <a:defRPr sz="3150" b="1">
                <a:solidFill>
                  <a:srgbClr val="F3F5F7"/>
                </a:solidFill>
                <a:latin typeface="DejaVu Sans"/>
                <a:ea typeface="DejaVu Sans"/>
                <a:cs typeface="DejaVu Sans"/>
              </a:defRPr>
            </a:lvl6pPr>
            <a:lvl7pPr>
              <a:defRPr sz="3150" b="1">
                <a:solidFill>
                  <a:srgbClr val="F3F5F7"/>
                </a:solidFill>
                <a:latin typeface="DejaVu Sans"/>
                <a:ea typeface="DejaVu Sans"/>
                <a:cs typeface="DejaVu Sans"/>
              </a:defRPr>
            </a:lvl7pPr>
            <a:lvl8pPr>
              <a:defRPr sz="3150" b="1">
                <a:solidFill>
                  <a:srgbClr val="F3F5F7"/>
                </a:solidFill>
                <a:latin typeface="DejaVu Sans"/>
                <a:ea typeface="DejaVu Sans"/>
                <a:cs typeface="DejaVu Sans"/>
              </a:defRPr>
            </a:lvl8pPr>
            <a:lvl9pPr>
              <a:defRPr sz="3150" b="1">
                <a:solidFill>
                  <a:srgbClr val="F3F5F7"/>
                </a:solidFill>
                <a:latin typeface="DejaVu Sans"/>
                <a:ea typeface="DejaVu Sans"/>
                <a:cs typeface="DejaVu Sans"/>
              </a:defRPr>
            </a:lvl9pPr>
          </a:lstStyle>
          <a:p xmlns:a="http://schemas.openxmlformats.org/drawingml/2006/main">
            <a:pPr>
              <a:defRPr sz="3150" b="1">
                <a:solidFill>
                  <a:srgbClr val="F3F5F7"/>
                </a:solidFill>
                <a:latin typeface="DejaVu Sans"/>
                <a:ea typeface="DejaVu Sans"/>
                <a:cs typeface="DejaVu Sans"/>
              </a:defRPr>
            </a:pPr>
            <a:r>
              <a:rPr sz="3150" b="1">
                <a:solidFill>
                  <a:srgbClr val="F3F5F7"/>
                </a:solidFill>
                <a:latin typeface="DejaVu Sans"/>
                <a:ea typeface="DejaVu Sans"/>
                <a:cs typeface="DejaVu Sans"/>
              </a:rPr>
              <a:t>Quartz chamber</a:t>
            </a:r>
          </a:p>
          <a:p xmlns:a="http://schemas.openxmlformats.org/drawingml/2006/main">
            <a:pPr>
              <a:defRPr sz="3150" b="1">
                <a:solidFill>
                  <a:srgbClr val="F3F5F7"/>
                </a:solidFill>
                <a:latin typeface="DejaVu Sans"/>
                <a:ea typeface="DejaVu Sans"/>
                <a:cs typeface="DejaVu Sans"/>
              </a:defRPr>
            </a:pPr>
            <a:r>
              <a:rPr sz="3150" b="1">
                <a:solidFill>
                  <a:srgbClr val="F3F5F7"/>
                </a:solidFill>
                <a:latin typeface="DejaVu Sans"/>
                <a:ea typeface="DejaVu Sans"/>
                <a:cs typeface="DejaVu Sans"/>
              </a:rPr>
              <a:t>installation</a:t>
            </a:r>
          </a:p>
        </p:txBody>
      </p:sp>
      <p:sp>
        <p:nvSpPr>
          <p:cNvPr id="13" name="cover-sub">
            <a:extLst xmlns:a="http://schemas.openxmlformats.org/drawingml/2006/main">
              <a:ext uri="{FF2B5EF4-FFF2-40B4-BE49-F238E27FC236}">
                <a16:creationId xmlns:a16="http://schemas.microsoft.com/office/drawing/2014/main" id="{17BD001B-BEB4-4264-BE15-26DBA36F90E9}"/>
              </a:ext>
            </a:extLst>
          </p:cNvPr>
          <p:cNvSpPr>
            <a:spLocks xmlns:a="http://schemas.openxmlformats.org/drawingml/2006/main" noGrp="1"/>
          </p:cNvSpPr>
          <p:nvPr/>
        </p:nvSpPr>
        <p:spPr>
          <a:xfrm xmlns:a="http://schemas.openxmlformats.org/drawingml/2006/main">
            <a:off x="533400" y="4000500"/>
            <a:ext cx="3762375"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3BBC5"/>
                </a:solidFill>
                <a:latin typeface="DejaVu Sans"/>
                <a:ea typeface="DejaVu Sans"/>
                <a:cs typeface="DejaVu Sans"/>
              </a:defRPr>
            </a:defPPr>
            <a:lvl1pPr>
              <a:defRPr sz="2025" b="0">
                <a:solidFill>
                  <a:srgbClr val="B3BBC5"/>
                </a:solidFill>
                <a:latin typeface="DejaVu Sans"/>
                <a:ea typeface="DejaVu Sans"/>
                <a:cs typeface="DejaVu Sans"/>
              </a:defRPr>
            </a:lvl1pPr>
            <a:lvl2pPr>
              <a:defRPr sz="2025" b="0">
                <a:solidFill>
                  <a:srgbClr val="B3BBC5"/>
                </a:solidFill>
                <a:latin typeface="DejaVu Sans"/>
                <a:ea typeface="DejaVu Sans"/>
                <a:cs typeface="DejaVu Sans"/>
              </a:defRPr>
            </a:lvl2pPr>
            <a:lvl3pPr>
              <a:defRPr sz="2025" b="0">
                <a:solidFill>
                  <a:srgbClr val="B3BBC5"/>
                </a:solidFill>
                <a:latin typeface="DejaVu Sans"/>
                <a:ea typeface="DejaVu Sans"/>
                <a:cs typeface="DejaVu Sans"/>
              </a:defRPr>
            </a:lvl3pPr>
            <a:lvl4pPr>
              <a:defRPr sz="2025" b="0">
                <a:solidFill>
                  <a:srgbClr val="B3BBC5"/>
                </a:solidFill>
                <a:latin typeface="DejaVu Sans"/>
                <a:ea typeface="DejaVu Sans"/>
                <a:cs typeface="DejaVu Sans"/>
              </a:defRPr>
            </a:lvl4pPr>
            <a:lvl5pPr>
              <a:defRPr sz="2025" b="0">
                <a:solidFill>
                  <a:srgbClr val="B3BBC5"/>
                </a:solidFill>
                <a:latin typeface="DejaVu Sans"/>
                <a:ea typeface="DejaVu Sans"/>
                <a:cs typeface="DejaVu Sans"/>
              </a:defRPr>
            </a:lvl5pPr>
            <a:lvl6pPr>
              <a:defRPr sz="2025" b="0">
                <a:solidFill>
                  <a:srgbClr val="B3BBC5"/>
                </a:solidFill>
                <a:latin typeface="DejaVu Sans"/>
                <a:ea typeface="DejaVu Sans"/>
                <a:cs typeface="DejaVu Sans"/>
              </a:defRPr>
            </a:lvl6pPr>
            <a:lvl7pPr>
              <a:defRPr sz="2025" b="0">
                <a:solidFill>
                  <a:srgbClr val="B3BBC5"/>
                </a:solidFill>
                <a:latin typeface="DejaVu Sans"/>
                <a:ea typeface="DejaVu Sans"/>
                <a:cs typeface="DejaVu Sans"/>
              </a:defRPr>
            </a:lvl7pPr>
            <a:lvl8pPr>
              <a:defRPr sz="2025" b="0">
                <a:solidFill>
                  <a:srgbClr val="B3BBC5"/>
                </a:solidFill>
                <a:latin typeface="DejaVu Sans"/>
                <a:ea typeface="DejaVu Sans"/>
                <a:cs typeface="DejaVu Sans"/>
              </a:defRPr>
            </a:lvl8pPr>
            <a:lvl9pPr>
              <a:defRPr sz="2025" b="0">
                <a:solidFill>
                  <a:srgbClr val="B3BBC5"/>
                </a:solidFill>
                <a:latin typeface="DejaVu Sans"/>
                <a:ea typeface="DejaVu Sans"/>
                <a:cs typeface="DejaVu Sans"/>
              </a:defRPr>
            </a:lvl9pPr>
          </a:lstStyle>
          <a:p xmlns:a="http://schemas.openxmlformats.org/drawingml/2006/main">
            <a:pPr>
              <a:defRPr sz="2025" b="0">
                <a:solidFill>
                  <a:srgbClr val="B3BBC5"/>
                </a:solidFill>
                <a:latin typeface="DejaVu Sans"/>
                <a:ea typeface="DejaVu Sans"/>
                <a:cs typeface="DejaVu Sans"/>
              </a:defRPr>
            </a:pPr>
            <a:r>
              <a:rPr sz="2025" b="0">
                <a:solidFill>
                  <a:srgbClr val="B3BBC5"/>
                </a:solidFill>
                <a:latin typeface="DejaVu Sans"/>
                <a:ea typeface="DejaVu Sans"/>
                <a:cs typeface="DejaVu Sans"/>
              </a:rPr>
              <a:t>MiR250 + UR30</a:t>
            </a:r>
          </a:p>
          <a:p xmlns:a="http://schemas.openxmlformats.org/drawingml/2006/main">
            <a:pPr>
              <a:defRPr sz="2025" b="0">
                <a:solidFill>
                  <a:srgbClr val="B3BBC5"/>
                </a:solidFill>
                <a:latin typeface="DejaVu Sans"/>
                <a:ea typeface="DejaVu Sans"/>
                <a:cs typeface="DejaVu Sans"/>
              </a:defRPr>
            </a:pPr>
            <a:r>
              <a:rPr sz="2025" b="0">
                <a:solidFill>
                  <a:srgbClr val="B3BBC5"/>
                </a:solidFill>
                <a:latin typeface="DejaVu Sans"/>
                <a:ea typeface="DejaVu Sans"/>
                <a:cs typeface="DejaVu Sans"/>
              </a:rPr>
              <a:t>Compact tool trolleys</a:t>
            </a:r>
          </a:p>
          <a:p xmlns:a="http://schemas.openxmlformats.org/drawingml/2006/main">
            <a:pPr>
              <a:defRPr sz="2025" b="0">
                <a:solidFill>
                  <a:srgbClr val="B3BBC5"/>
                </a:solidFill>
                <a:latin typeface="DejaVu Sans"/>
                <a:ea typeface="DejaVu Sans"/>
                <a:cs typeface="DejaVu Sans"/>
              </a:defRPr>
            </a:pPr>
            <a:r>
              <a:rPr sz="2025" b="0">
                <a:solidFill>
                  <a:srgbClr val="B3BBC5"/>
                </a:solidFill>
                <a:latin typeface="DejaVu Sans"/>
                <a:ea typeface="DejaVu Sans"/>
                <a:cs typeface="DejaVu Sans"/>
              </a:rPr>
              <a:t>Fixed upward metrology</a:t>
            </a:r>
          </a:p>
        </p:txBody>
      </p:sp>
      <p:sp>
        <p:nvSpPr>
          <p:cNvPr id="14" name="cover-state">
            <a:extLst xmlns:a="http://schemas.openxmlformats.org/drawingml/2006/main">
              <a:ext uri="{FF2B5EF4-FFF2-40B4-BE49-F238E27FC236}">
                <a16:creationId xmlns:a16="http://schemas.microsoft.com/office/drawing/2014/main" id="{3E3DF1FA-6848-4130-9438-EC15C14D209E}"/>
              </a:ext>
            </a:extLst>
          </p:cNvPr>
          <p:cNvSpPr>
            <a:spLocks xmlns:a="http://schemas.openxmlformats.org/drawingml/2006/main" noGrp="1"/>
          </p:cNvSpPr>
          <p:nvPr/>
        </p:nvSpPr>
        <p:spPr>
          <a:xfrm xmlns:a="http://schemas.openxmlformats.org/drawingml/2006/main">
            <a:off x="533400" y="5553075"/>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INITIAL CONCEPT FOR DISCUSSION</a:t>
            </a:r>
          </a:p>
        </p:txBody>
      </p:sp>
      <p:pic>
        <p:nvPicPr>
          <p:cNvPr id="15" name="">
            <a:extLst xmlns:a="http://schemas.openxmlformats.org/drawingml/2006/main">
              <a:ext uri="{FF2B5EF4-FFF2-40B4-BE49-F238E27FC236}">
                <a16:creationId xmlns:a16="http://schemas.microsoft.com/office/drawing/2014/main" id="{B90B9378-EFDA-4538-B87F-B120B4DCED67}"/>
              </a:ext>
            </a:extLst>
          </p:cNvPr>
          <p:cNvPicPr>
            <a:picLocks xmlns:a="http://schemas.openxmlformats.org/drawingml/2006/main" noChangeAspect="1"/>
          </p:cNvPicPr>
          <p:nvPr/>
        </p:nvPicPr>
        <p:blipFill>
          <a:blip xmlns:r="http://schemas.openxmlformats.org/officeDocument/2006/relationships" xmlns:a="http://schemas.openxmlformats.org/drawingml/2006/main" r:embed="R055768c64c48432b"/>
          <a:stretch xmlns:a="http://schemas.openxmlformats.org/drawingml/2006/main"/>
        </p:blipFill>
        <p:spPr>
          <a:xfrm xmlns:a="http://schemas.openxmlformats.org/drawingml/2006/main">
            <a:off x="4738255" y="1419225"/>
            <a:ext cx="6677891" cy="4591050"/>
          </a:xfrm>
          <a:prstGeom xmlns:a="http://schemas.openxmlformats.org/drawingml/2006/main" prst="rect">
            <a:avLst/>
          </a:prstGeom>
        </p:spPr>
      </p:pic>
    </p:spTree>
    <p:extLst>
      <p:ext uri="{BB962C8B-B14F-4D97-AF65-F5344CB8AC3E}">
        <p14:creationId xmlns:p14="http://schemas.microsoft.com/office/powerpoint/2010/main" val="643786825"/>
      </p:ext>
    </p:extLst>
  </p:cSld>
</p:sld>
</file>

<file path=ppt/slides/slide2.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11" name="slide-title">
            <a:extLst xmlns:a="http://schemas.openxmlformats.org/drawingml/2006/main">
              <a:ext uri="{FF2B5EF4-FFF2-40B4-BE49-F238E27FC236}">
                <a16:creationId xmlns:a16="http://schemas.microsoft.com/office/drawing/2014/main" id="{3B859328-9738-4276-AD3F-8BB393003000}"/>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Compact multi-level trolley A</a:t>
            </a:r>
          </a:p>
        </p:txBody>
      </p:sp>
      <p:sp>
        <p:nvSpPr>
          <p:cNvPr id="2" name="">
            <a:extLst xmlns:a="http://schemas.openxmlformats.org/drawingml/2006/main">
              <a:ext uri="{FF2B5EF4-FFF2-40B4-BE49-F238E27FC236}">
                <a16:creationId xmlns:a16="http://schemas.microsoft.com/office/drawing/2014/main" id="{EE3BB6CC-6FA9-463B-AE63-234087BFE251}"/>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F10DD93F-DB5E-42C6-A5BF-2173B0CD1CD8}"/>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736A5FFF-1A29-41D1-90C2-C598AF41386A}"/>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406EE546-566C-46E7-BE40-87B03BDD599B}"/>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02</a:t>
            </a:r>
          </a:p>
        </p:txBody>
      </p:sp>
      <p:pic>
        <p:nvPicPr>
          <p:cNvPr id="6" name="">
            <a:extLst xmlns:a="http://schemas.openxmlformats.org/drawingml/2006/main">
              <a:ext uri="{FF2B5EF4-FFF2-40B4-BE49-F238E27FC236}">
                <a16:creationId xmlns:a16="http://schemas.microsoft.com/office/drawing/2014/main" id="{EFB4AB57-D648-470B-93DE-6CFC77D77E67}"/>
              </a:ext>
            </a:extLst>
          </p:cNvPr>
          <p:cNvPicPr>
            <a:picLocks xmlns:a="http://schemas.openxmlformats.org/drawingml/2006/main" noChangeAspect="1"/>
          </p:cNvPicPr>
          <p:nvPr/>
        </p:nvPicPr>
        <p:blipFill>
          <a:blip xmlns:r="http://schemas.openxmlformats.org/officeDocument/2006/relationships" xmlns:a="http://schemas.openxmlformats.org/drawingml/2006/main" r:embed="R0e0215f8a8f9451d"/>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B7E14EF0-29E9-474D-BBE4-5BC36DF9C1B9}"/>
              </a:ext>
            </a:extLst>
          </p:cNvPr>
          <p:cNvPicPr>
            <a:picLocks xmlns:a="http://schemas.openxmlformats.org/drawingml/2006/main" noChangeAspect="1"/>
          </p:cNvPicPr>
          <p:nvPr/>
        </p:nvPicPr>
        <p:blipFill>
          <a:blip xmlns:r="http://schemas.openxmlformats.org/officeDocument/2006/relationships" xmlns:a="http://schemas.openxmlformats.org/drawingml/2006/main" r:embed="R563c21df65484109"/>
          <a:stretch xmlns:a="http://schemas.openxmlformats.org/drawingml/2006/main"/>
        </p:blipFill>
        <p:spPr>
          <a:xfrm xmlns:a="http://schemas.openxmlformats.org/drawingml/2006/main">
            <a:off x="533400" y="1294805"/>
            <a:ext cx="6762750" cy="4649391"/>
          </a:xfrm>
          <a:prstGeom xmlns:a="http://schemas.openxmlformats.org/drawingml/2006/main" prst="rect">
            <a:avLst/>
          </a:prstGeom>
        </p:spPr>
      </p:pic>
      <p:sp>
        <p:nvSpPr>
          <p:cNvPr id="8" name="a">
            <a:extLst xmlns:a="http://schemas.openxmlformats.org/drawingml/2006/main">
              <a:ext uri="{FF2B5EF4-FFF2-40B4-BE49-F238E27FC236}">
                <a16:creationId xmlns:a16="http://schemas.microsoft.com/office/drawing/2014/main" id="{B0F039E8-E670-46D8-939D-F544A82B0FA1}"/>
              </a:ext>
            </a:extLst>
          </p:cNvPr>
          <p:cNvSpPr>
            <a:spLocks xmlns:a="http://schemas.openxmlformats.org/drawingml/2006/main" noGrp="1"/>
          </p:cNvSpPr>
          <p:nvPr/>
        </p:nvSpPr>
        <p:spPr>
          <a:xfrm xmlns:a="http://schemas.openxmlformats.org/drawingml/2006/main">
            <a:off x="7620000" y="1524000"/>
            <a:ext cx="3905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96D2C5"/>
                </a:solidFill>
                <a:latin typeface="DejaVu Sans"/>
                <a:ea typeface="DejaVu Sans"/>
                <a:cs typeface="DejaVu Sans"/>
              </a:defRPr>
            </a:defPPr>
            <a:lvl1pPr>
              <a:defRPr sz="2175" b="1">
                <a:solidFill>
                  <a:srgbClr val="96D2C5"/>
                </a:solidFill>
                <a:latin typeface="DejaVu Sans"/>
                <a:ea typeface="DejaVu Sans"/>
                <a:cs typeface="DejaVu Sans"/>
              </a:defRPr>
            </a:lvl1pPr>
            <a:lvl2pPr>
              <a:defRPr sz="2175" b="1">
                <a:solidFill>
                  <a:srgbClr val="96D2C5"/>
                </a:solidFill>
                <a:latin typeface="DejaVu Sans"/>
                <a:ea typeface="DejaVu Sans"/>
                <a:cs typeface="DejaVu Sans"/>
              </a:defRPr>
            </a:lvl2pPr>
            <a:lvl3pPr>
              <a:defRPr sz="2175" b="1">
                <a:solidFill>
                  <a:srgbClr val="96D2C5"/>
                </a:solidFill>
                <a:latin typeface="DejaVu Sans"/>
                <a:ea typeface="DejaVu Sans"/>
                <a:cs typeface="DejaVu Sans"/>
              </a:defRPr>
            </a:lvl3pPr>
            <a:lvl4pPr>
              <a:defRPr sz="2175" b="1">
                <a:solidFill>
                  <a:srgbClr val="96D2C5"/>
                </a:solidFill>
                <a:latin typeface="DejaVu Sans"/>
                <a:ea typeface="DejaVu Sans"/>
                <a:cs typeface="DejaVu Sans"/>
              </a:defRPr>
            </a:lvl4pPr>
            <a:lvl5pPr>
              <a:defRPr sz="2175" b="1">
                <a:solidFill>
                  <a:srgbClr val="96D2C5"/>
                </a:solidFill>
                <a:latin typeface="DejaVu Sans"/>
                <a:ea typeface="DejaVu Sans"/>
                <a:cs typeface="DejaVu Sans"/>
              </a:defRPr>
            </a:lvl5pPr>
            <a:lvl6pPr>
              <a:defRPr sz="2175" b="1">
                <a:solidFill>
                  <a:srgbClr val="96D2C5"/>
                </a:solidFill>
                <a:latin typeface="DejaVu Sans"/>
                <a:ea typeface="DejaVu Sans"/>
                <a:cs typeface="DejaVu Sans"/>
              </a:defRPr>
            </a:lvl6pPr>
            <a:lvl7pPr>
              <a:defRPr sz="2175" b="1">
                <a:solidFill>
                  <a:srgbClr val="96D2C5"/>
                </a:solidFill>
                <a:latin typeface="DejaVu Sans"/>
                <a:ea typeface="DejaVu Sans"/>
                <a:cs typeface="DejaVu Sans"/>
              </a:defRPr>
            </a:lvl7pPr>
            <a:lvl8pPr>
              <a:defRPr sz="2175" b="1">
                <a:solidFill>
                  <a:srgbClr val="96D2C5"/>
                </a:solidFill>
                <a:latin typeface="DejaVu Sans"/>
                <a:ea typeface="DejaVu Sans"/>
                <a:cs typeface="DejaVu Sans"/>
              </a:defRPr>
            </a:lvl8pPr>
            <a:lvl9pPr>
              <a:defRPr sz="2175" b="1">
                <a:solidFill>
                  <a:srgbClr val="96D2C5"/>
                </a:solidFill>
                <a:latin typeface="DejaVu Sans"/>
                <a:ea typeface="DejaVu Sans"/>
                <a:cs typeface="DejaVu Sans"/>
              </a:defRPr>
            </a:lvl9pPr>
          </a:lstStyle>
          <a:p xmlns:a="http://schemas.openxmlformats.org/drawingml/2006/main">
            <a:pPr>
              <a:defRPr sz="2175" b="1">
                <a:solidFill>
                  <a:srgbClr val="96D2C5"/>
                </a:solidFill>
                <a:latin typeface="DejaVu Sans"/>
                <a:ea typeface="DejaVu Sans"/>
                <a:cs typeface="DejaVu Sans"/>
              </a:defRPr>
            </a:pPr>
            <a:r>
              <a:rPr sz="2175" b="1">
                <a:solidFill>
                  <a:srgbClr val="96D2C5"/>
                </a:solidFill>
                <a:latin typeface="DejaVu Sans"/>
                <a:ea typeface="DejaVu Sans"/>
                <a:cs typeface="DejaVu Sans"/>
              </a:rPr>
              <a:t>Use vertical height and side access</a:t>
            </a:r>
          </a:p>
        </p:txBody>
      </p:sp>
      <p:sp>
        <p:nvSpPr>
          <p:cNvPr id="9" name="b">
            <a:extLst xmlns:a="http://schemas.openxmlformats.org/drawingml/2006/main">
              <a:ext uri="{FF2B5EF4-FFF2-40B4-BE49-F238E27FC236}">
                <a16:creationId xmlns:a16="http://schemas.microsoft.com/office/drawing/2014/main" id="{10C9DD56-0FD5-4302-91BF-E383FE07279F}"/>
              </a:ext>
            </a:extLst>
          </p:cNvPr>
          <p:cNvSpPr>
            <a:spLocks xmlns:a="http://schemas.openxmlformats.org/drawingml/2006/main" noGrp="1"/>
          </p:cNvSpPr>
          <p:nvPr/>
        </p:nvSpPr>
        <p:spPr>
          <a:xfrm xmlns:a="http://schemas.openxmlformats.org/drawingml/2006/main">
            <a:off x="7620000" y="2571750"/>
            <a:ext cx="39052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F3F5F7"/>
                </a:solidFill>
                <a:latin typeface="DejaVu Sans"/>
                <a:ea typeface="DejaVu Sans"/>
                <a:cs typeface="DejaVu Sans"/>
              </a:defRPr>
            </a:defPPr>
            <a:lvl1pPr>
              <a:defRPr sz="1800" b="0">
                <a:solidFill>
                  <a:srgbClr val="F3F5F7"/>
                </a:solidFill>
                <a:latin typeface="DejaVu Sans"/>
                <a:ea typeface="DejaVu Sans"/>
                <a:cs typeface="DejaVu Sans"/>
              </a:defRPr>
            </a:lvl1pPr>
            <a:lvl2pPr>
              <a:defRPr sz="1800" b="0">
                <a:solidFill>
                  <a:srgbClr val="F3F5F7"/>
                </a:solidFill>
                <a:latin typeface="DejaVu Sans"/>
                <a:ea typeface="DejaVu Sans"/>
                <a:cs typeface="DejaVu Sans"/>
              </a:defRPr>
            </a:lvl2pPr>
            <a:lvl3pPr>
              <a:defRPr sz="1800" b="0">
                <a:solidFill>
                  <a:srgbClr val="F3F5F7"/>
                </a:solidFill>
                <a:latin typeface="DejaVu Sans"/>
                <a:ea typeface="DejaVu Sans"/>
                <a:cs typeface="DejaVu Sans"/>
              </a:defRPr>
            </a:lvl3pPr>
            <a:lvl4pPr>
              <a:defRPr sz="1800" b="0">
                <a:solidFill>
                  <a:srgbClr val="F3F5F7"/>
                </a:solidFill>
                <a:latin typeface="DejaVu Sans"/>
                <a:ea typeface="DejaVu Sans"/>
                <a:cs typeface="DejaVu Sans"/>
              </a:defRPr>
            </a:lvl4pPr>
            <a:lvl5pPr>
              <a:defRPr sz="1800" b="0">
                <a:solidFill>
                  <a:srgbClr val="F3F5F7"/>
                </a:solidFill>
                <a:latin typeface="DejaVu Sans"/>
                <a:ea typeface="DejaVu Sans"/>
                <a:cs typeface="DejaVu Sans"/>
              </a:defRPr>
            </a:lvl5pPr>
            <a:lvl6pPr>
              <a:defRPr sz="1800" b="0">
                <a:solidFill>
                  <a:srgbClr val="F3F5F7"/>
                </a:solidFill>
                <a:latin typeface="DejaVu Sans"/>
                <a:ea typeface="DejaVu Sans"/>
                <a:cs typeface="DejaVu Sans"/>
              </a:defRPr>
            </a:lvl6pPr>
            <a:lvl7pPr>
              <a:defRPr sz="1800" b="0">
                <a:solidFill>
                  <a:srgbClr val="F3F5F7"/>
                </a:solidFill>
                <a:latin typeface="DejaVu Sans"/>
                <a:ea typeface="DejaVu Sans"/>
                <a:cs typeface="DejaVu Sans"/>
              </a:defRPr>
            </a:lvl7pPr>
            <a:lvl8pPr>
              <a:defRPr sz="1800" b="0">
                <a:solidFill>
                  <a:srgbClr val="F3F5F7"/>
                </a:solidFill>
                <a:latin typeface="DejaVu Sans"/>
                <a:ea typeface="DejaVu Sans"/>
                <a:cs typeface="DejaVu Sans"/>
              </a:defRPr>
            </a:lvl8pPr>
            <a:lvl9pPr>
              <a:defRPr sz="1800" b="0">
                <a:solidFill>
                  <a:srgbClr val="F3F5F7"/>
                </a:solidFill>
                <a:latin typeface="DejaVu Sans"/>
                <a:ea typeface="DejaVu Sans"/>
                <a:cs typeface="DejaVu Sans"/>
              </a:defRPr>
            </a:lvl9pPr>
          </a:lstStyle>
          <a:p xmlns:a="http://schemas.openxmlformats.org/drawingml/2006/main">
            <a:pPr>
              <a:defRPr sz="1800" b="0">
                <a:solidFill>
                  <a:srgbClr val="F3F5F7"/>
                </a:solidFill>
                <a:latin typeface="DejaVu Sans"/>
                <a:ea typeface="DejaVu Sans"/>
                <a:cs typeface="DejaVu Sans"/>
              </a:defRPr>
            </a:pPr>
            <a:r>
              <a:rPr sz="1800" b="0">
                <a:solidFill>
                  <a:srgbClr val="F3F5F7"/>
                </a:solidFill>
                <a:latin typeface="DejaVu Sans"/>
                <a:ea typeface="DejaVu Sans"/>
                <a:cs typeface="DejaVu Sans"/>
              </a:rPr>
              <a:t>T1 and optional T3 occupy upper nests. T2 uses the open lower level. Consumables sit in a drawer.</a:t>
            </a:r>
          </a:p>
        </p:txBody>
      </p:sp>
      <p:sp>
        <p:nvSpPr>
          <p:cNvPr id="10" name="c">
            <a:extLst xmlns:a="http://schemas.openxmlformats.org/drawingml/2006/main">
              <a:ext uri="{FF2B5EF4-FFF2-40B4-BE49-F238E27FC236}">
                <a16:creationId xmlns:a16="http://schemas.microsoft.com/office/drawing/2014/main" id="{B17E9009-DFE2-4ECF-84FD-48BFD1B50C90}"/>
              </a:ext>
            </a:extLst>
          </p:cNvPr>
          <p:cNvSpPr>
            <a:spLocks xmlns:a="http://schemas.openxmlformats.org/drawingml/2006/main" noGrp="1"/>
          </p:cNvSpPr>
          <p:nvPr/>
        </p:nvSpPr>
        <p:spPr>
          <a:xfrm xmlns:a="http://schemas.openxmlformats.org/drawingml/2006/main">
            <a:off x="7620000" y="4333875"/>
            <a:ext cx="39052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F3F5F7"/>
                </a:solidFill>
                <a:latin typeface="DejaVu Sans"/>
                <a:ea typeface="DejaVu Sans"/>
                <a:cs typeface="DejaVu Sans"/>
              </a:defRPr>
            </a:defPPr>
            <a:lvl1pPr>
              <a:defRPr sz="1800" b="0">
                <a:solidFill>
                  <a:srgbClr val="F3F5F7"/>
                </a:solidFill>
                <a:latin typeface="DejaVu Sans"/>
                <a:ea typeface="DejaVu Sans"/>
                <a:cs typeface="DejaVu Sans"/>
              </a:defRPr>
            </a:lvl1pPr>
            <a:lvl2pPr>
              <a:defRPr sz="1800" b="0">
                <a:solidFill>
                  <a:srgbClr val="F3F5F7"/>
                </a:solidFill>
                <a:latin typeface="DejaVu Sans"/>
                <a:ea typeface="DejaVu Sans"/>
                <a:cs typeface="DejaVu Sans"/>
              </a:defRPr>
            </a:lvl2pPr>
            <a:lvl3pPr>
              <a:defRPr sz="1800" b="0">
                <a:solidFill>
                  <a:srgbClr val="F3F5F7"/>
                </a:solidFill>
                <a:latin typeface="DejaVu Sans"/>
                <a:ea typeface="DejaVu Sans"/>
                <a:cs typeface="DejaVu Sans"/>
              </a:defRPr>
            </a:lvl3pPr>
            <a:lvl4pPr>
              <a:defRPr sz="1800" b="0">
                <a:solidFill>
                  <a:srgbClr val="F3F5F7"/>
                </a:solidFill>
                <a:latin typeface="DejaVu Sans"/>
                <a:ea typeface="DejaVu Sans"/>
                <a:cs typeface="DejaVu Sans"/>
              </a:defRPr>
            </a:lvl4pPr>
            <a:lvl5pPr>
              <a:defRPr sz="1800" b="0">
                <a:solidFill>
                  <a:srgbClr val="F3F5F7"/>
                </a:solidFill>
                <a:latin typeface="DejaVu Sans"/>
                <a:ea typeface="DejaVu Sans"/>
                <a:cs typeface="DejaVu Sans"/>
              </a:defRPr>
            </a:lvl5pPr>
            <a:lvl6pPr>
              <a:defRPr sz="1800" b="0">
                <a:solidFill>
                  <a:srgbClr val="F3F5F7"/>
                </a:solidFill>
                <a:latin typeface="DejaVu Sans"/>
                <a:ea typeface="DejaVu Sans"/>
                <a:cs typeface="DejaVu Sans"/>
              </a:defRPr>
            </a:lvl6pPr>
            <a:lvl7pPr>
              <a:defRPr sz="1800" b="0">
                <a:solidFill>
                  <a:srgbClr val="F3F5F7"/>
                </a:solidFill>
                <a:latin typeface="DejaVu Sans"/>
                <a:ea typeface="DejaVu Sans"/>
                <a:cs typeface="DejaVu Sans"/>
              </a:defRPr>
            </a:lvl7pPr>
            <a:lvl8pPr>
              <a:defRPr sz="1800" b="0">
                <a:solidFill>
                  <a:srgbClr val="F3F5F7"/>
                </a:solidFill>
                <a:latin typeface="DejaVu Sans"/>
                <a:ea typeface="DejaVu Sans"/>
                <a:cs typeface="DejaVu Sans"/>
              </a:defRPr>
            </a:lvl8pPr>
            <a:lvl9pPr>
              <a:defRPr sz="1800" b="0">
                <a:solidFill>
                  <a:srgbClr val="F3F5F7"/>
                </a:solidFill>
                <a:latin typeface="DejaVu Sans"/>
                <a:ea typeface="DejaVu Sans"/>
                <a:cs typeface="DejaVu Sans"/>
              </a:defRPr>
            </a:lvl9pPr>
          </a:lstStyle>
          <a:p xmlns:a="http://schemas.openxmlformats.org/drawingml/2006/main">
            <a:pPr>
              <a:defRPr sz="1800" b="0">
                <a:solidFill>
                  <a:srgbClr val="F3F5F7"/>
                </a:solidFill>
                <a:latin typeface="DejaVu Sans"/>
                <a:ea typeface="DejaVu Sans"/>
                <a:cs typeface="DejaVu Sans"/>
              </a:defRPr>
            </a:pPr>
            <a:r>
              <a:rPr sz="1800" b="0">
                <a:solidFill>
                  <a:srgbClr val="F3F5F7"/>
                </a:solidFill>
                <a:latin typeface="DejaVu Sans"/>
                <a:ea typeface="DejaVu Sans"/>
                <a:cs typeface="DejaVu Sans"/>
              </a:rPr>
              <a:t>UR30 remains on MiR250. A proposed lift/latch captures the independent trolley.</a:t>
            </a:r>
          </a:p>
        </p:txBody>
      </p:sp>
    </p:spTree>
    <p:extLst>
      <p:ext uri="{BB962C8B-B14F-4D97-AF65-F5344CB8AC3E}">
        <p14:creationId xmlns:p14="http://schemas.microsoft.com/office/powerpoint/2010/main" val="1638261322"/>
      </p:ext>
    </p:extLst>
  </p:cSld>
</p:sld>
</file>

<file path=ppt/slides/slide3.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DC208450-C0D4-4216-8F3C-9FBBD6466375}"/>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Machine dimensions and source confidence</a:t>
            </a:r>
          </a:p>
        </p:txBody>
      </p:sp>
      <p:sp>
        <p:nvSpPr>
          <p:cNvPr id="2" name="">
            <a:extLst xmlns:a="http://schemas.openxmlformats.org/drawingml/2006/main">
              <a:ext uri="{FF2B5EF4-FFF2-40B4-BE49-F238E27FC236}">
                <a16:creationId xmlns:a16="http://schemas.microsoft.com/office/drawing/2014/main" id="{917EC6A7-0E0D-40B7-A5F3-45E2DBAF83CB}"/>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342C73CF-8000-4832-BEA5-D4CF6DE89127}"/>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3C8896A7-F6C2-43C2-B9BC-30F2916C6F03}"/>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D41E3F91-3196-491E-B8A0-CA159617CC53}"/>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03</a:t>
            </a:r>
          </a:p>
        </p:txBody>
      </p:sp>
      <p:pic>
        <p:nvPicPr>
          <p:cNvPr id="6" name="">
            <a:extLst xmlns:a="http://schemas.openxmlformats.org/drawingml/2006/main">
              <a:ext uri="{FF2B5EF4-FFF2-40B4-BE49-F238E27FC236}">
                <a16:creationId xmlns:a16="http://schemas.microsoft.com/office/drawing/2014/main" id="{05B75E2B-7FD1-4F1A-8FD5-21A202775DF3}"/>
              </a:ext>
            </a:extLst>
          </p:cNvPr>
          <p:cNvPicPr>
            <a:picLocks xmlns:a="http://schemas.openxmlformats.org/drawingml/2006/main" noChangeAspect="1"/>
          </p:cNvPicPr>
          <p:nvPr/>
        </p:nvPicPr>
        <p:blipFill>
          <a:blip xmlns:r="http://schemas.openxmlformats.org/officeDocument/2006/relationships" xmlns:a="http://schemas.openxmlformats.org/drawingml/2006/main" r:embed="R55a9bdf301cc4d12"/>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A6054A9E-731E-4EC5-AAD3-00D221534316}"/>
              </a:ext>
            </a:extLst>
          </p:cNvPr>
          <p:cNvPicPr>
            <a:picLocks xmlns:a="http://schemas.openxmlformats.org/drawingml/2006/main" noChangeAspect="1"/>
          </p:cNvPicPr>
          <p:nvPr/>
        </p:nvPicPr>
        <p:blipFill>
          <a:blip xmlns:r="http://schemas.openxmlformats.org/officeDocument/2006/relationships" xmlns:a="http://schemas.openxmlformats.org/drawingml/2006/main" r:embed="R56accab04779478d"/>
          <a:stretch xmlns:a="http://schemas.openxmlformats.org/drawingml/2006/main"/>
        </p:blipFill>
        <p:spPr>
          <a:xfrm xmlns:a="http://schemas.openxmlformats.org/drawingml/2006/main">
            <a:off x="533400" y="1543050"/>
            <a:ext cx="5095875" cy="4076700"/>
          </a:xfrm>
          <a:prstGeom xmlns:a="http://schemas.openxmlformats.org/drawingml/2006/main" prst="rect">
            <a:avLst/>
          </a:prstGeom>
        </p:spPr>
      </p:pic>
      <p:graphicFrame>
        <p:nvGraphicFramePr>
          <p:cNvPr id="8" name="">
            <a:extLst xmlns:a="http://schemas.openxmlformats.org/drawingml/2006/main">
              <a:ext uri="{FF2B5EF4-FFF2-40B4-BE49-F238E27FC236}">
                <a16:creationId xmlns:a16="http://schemas.microsoft.com/office/drawing/2014/main" id="{381D7722-2FD2-4772-B460-5464BFC890A7}"/>
              </a:ext>
            </a:extLst>
          </p:cNvPr>
          <p:cNvGraphicFramePr/>
          <p:nvPr/>
        </p:nvGraphicFramePr>
        <p:xfrm>
          <a:off xmlns:a="http://schemas.openxmlformats.org/drawingml/2006/main" x="5905500" y="1428750"/>
          <a:ext xmlns:a="http://schemas.openxmlformats.org/drawingml/2006/main" cx="5753100" cy="3667125"/>
        </p:xfrm>
        <a:graphic xmlns:a="http://schemas.openxmlformats.org/drawingml/2006/main">
          <a:graphicData uri="http://schemas.openxmlformats.org/drawingml/2006/table">
            <a:tbl>
              <a:tblPr/>
              <a:tblGrid>
                <a:gridCol w="2238375"/>
                <a:gridCol w="3514725"/>
              </a:tblGrid>
              <a:tr h="733425">
                <a:tc>
                  <a:txBody>
                    <a:bodyPr lIns="95250" tIns="95250" rIns="95250" bIns="95250"/>
                    <a:lstStyle/>
                    <a:p>
                      <a:r>
                        <a:rPr sz="1575" b="1">
                          <a:solidFill>
                            <a:srgbClr val="F3F5F7"/>
                          </a:solidFill>
                          <a:latin typeface="DejaVu Sans"/>
                          <a:ea typeface="DejaVu Sans"/>
                          <a:cs typeface="DejaVu Sans"/>
                        </a:rPr>
                        <a:t>Reference</a:t>
                      </a:r>
                    </a:p>
                  </a:txBody>
                  <a:tcPr marL="91440" marR="91440" marT="45720" marB="45720" anchor="ctr">
                    <a:lnL w="5715">
                      <a:solidFill>
                        <a:srgbClr val="505962"/>
                      </a:solidFill>
                      <a:prstDash val="solid"/>
                    </a:lnL>
                    <a:lnR w="5715">
                      <a:solidFill>
                        <a:srgbClr val="505962"/>
                      </a:solidFill>
                      <a:prstDash val="solid"/>
                    </a:lnR>
                    <a:lnT w="5715">
                      <a:solidFill>
                        <a:srgbClr val="505962"/>
                      </a:solidFill>
                      <a:prstDash val="solid"/>
                    </a:lnT>
                    <a:lnB w="5715">
                      <a:solidFill>
                        <a:srgbClr val="505962"/>
                      </a:solidFill>
                      <a:prstDash val="solid"/>
                    </a:lnB>
                    <a:solidFill>
                      <a:srgbClr val="333B44"/>
                    </a:solidFill>
                  </a:tcPr>
                </a:tc>
                <a:tc>
                  <a:txBody>
                    <a:bodyPr lIns="95250" tIns="95250" rIns="95250" bIns="95250"/>
                    <a:lstStyle/>
                    <a:p>
                      <a:r>
                        <a:rPr sz="1575" b="1">
                          <a:solidFill>
                            <a:srgbClr val="F3F5F7"/>
                          </a:solidFill>
                          <a:latin typeface="DejaVu Sans"/>
                          <a:ea typeface="DejaVu Sans"/>
                          <a:cs typeface="DejaVu Sans"/>
                        </a:rPr>
                        <a:t>mm / status</a:t>
                      </a:r>
                    </a:p>
                  </a:txBody>
                  <a:tcPr marL="91440" marR="91440" marT="45720" marB="45720" anchor="ctr">
                    <a:lnR w="5715">
                      <a:solidFill>
                        <a:srgbClr val="505962"/>
                      </a:solidFill>
                      <a:prstDash val="solid"/>
                    </a:lnR>
                    <a:lnT w="5715">
                      <a:solidFill>
                        <a:srgbClr val="505962"/>
                      </a:solidFill>
                      <a:prstDash val="solid"/>
                    </a:lnT>
                    <a:lnB w="5715">
                      <a:solidFill>
                        <a:srgbClr val="505962"/>
                      </a:solidFill>
                      <a:prstDash val="solid"/>
                    </a:lnB>
                    <a:solidFill>
                      <a:srgbClr val="333B44"/>
                    </a:solidFill>
                  </a:tcPr>
                </a:tc>
              </a:tr>
              <a:tr h="733425">
                <a:tc>
                  <a:txBody>
                    <a:bodyPr lIns="95250" tIns="95250" rIns="95250" bIns="95250"/>
                    <a:lstStyle/>
                    <a:p>
                      <a:r>
                        <a:rPr sz="1575" b="0">
                          <a:solidFill>
                            <a:srgbClr val="F3F5F7"/>
                          </a:solidFill>
                          <a:latin typeface="DejaVu Sans"/>
                          <a:ea typeface="DejaVu Sans"/>
                          <a:cs typeface="DejaVu Sans"/>
                        </a:rPr>
                        <a:t>Type 1 fin envelope</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575" b="0">
                          <a:solidFill>
                            <a:srgbClr val="F3F5F7"/>
                          </a:solidFill>
                          <a:latin typeface="DejaVu Sans"/>
                          <a:ea typeface="DejaVu Sans"/>
                          <a:cs typeface="DejaVu Sans"/>
                        </a:rPr>
                        <a:t>759 x 490 x 159</a:t>
                      </a:r>
                    </a:p>
                    <a:p>
                      <a:r>
                        <a:rPr sz="1575" b="0">
                          <a:solidFill>
                            <a:srgbClr val="F3F5F7"/>
                          </a:solidFill>
                          <a:latin typeface="DejaVu Sans"/>
                          <a:ea typeface="DejaVu Sans"/>
                          <a:cs typeface="DejaVu Sans"/>
                        </a:rPr>
                        <a:t>Customer callout</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r h="733425">
                <a:tc>
                  <a:txBody>
                    <a:bodyPr lIns="95250" tIns="95250" rIns="95250" bIns="95250"/>
                    <a:lstStyle/>
                    <a:p>
                      <a:r>
                        <a:rPr sz="1575" b="0">
                          <a:solidFill>
                            <a:srgbClr val="F3F5F7"/>
                          </a:solidFill>
                          <a:latin typeface="DejaVu Sans"/>
                          <a:ea typeface="DejaVu Sans"/>
                          <a:cs typeface="DejaVu Sans"/>
                        </a:rPr>
                        <a:t>Pin / guide spans</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575" b="0">
                          <a:solidFill>
                            <a:srgbClr val="F3F5F7"/>
                          </a:solidFill>
                          <a:latin typeface="DejaVu Sans"/>
                          <a:ea typeface="DejaVu Sans"/>
                          <a:cs typeface="DejaVu Sans"/>
                        </a:rPr>
                        <a:t>700 / 310 / 450</a:t>
                      </a:r>
                    </a:p>
                    <a:p>
                      <a:r>
                        <a:rPr sz="1575" b="0">
                          <a:solidFill>
                            <a:srgbClr val="F3F5F7"/>
                          </a:solidFill>
                          <a:latin typeface="DejaVu Sans"/>
                          <a:ea typeface="DejaVu Sans"/>
                          <a:cs typeface="DejaVu Sans"/>
                        </a:rPr>
                        <a:t>Customer callouts</a:t>
                      </a:r>
                    </a:p>
                  </a:txBody>
                  <a:tcPr marL="91440" marR="91440" marT="45720" marB="45720" anchor="ctr">
                    <a:lnR w="5715">
                      <a:solidFill>
                        <a:srgbClr val="505962"/>
                      </a:solidFill>
                      <a:prstDash val="solid"/>
                    </a:lnR>
                    <a:lnB w="5715">
                      <a:solidFill>
                        <a:srgbClr val="505962"/>
                      </a:solidFill>
                      <a:prstDash val="solid"/>
                    </a:lnB>
                    <a:solidFill>
                      <a:srgbClr val="1B2026"/>
                    </a:solidFill>
                  </a:tcPr>
                </a:tc>
              </a:tr>
              <a:tr h="733425">
                <a:tc>
                  <a:txBody>
                    <a:bodyPr lIns="95250" tIns="95250" rIns="95250" bIns="95250"/>
                    <a:lstStyle/>
                    <a:p>
                      <a:r>
                        <a:rPr sz="1575" b="0">
                          <a:solidFill>
                            <a:srgbClr val="F3F5F7"/>
                          </a:solidFill>
                          <a:latin typeface="DejaVu Sans"/>
                          <a:ea typeface="DejaVu Sans"/>
                          <a:cs typeface="DejaVu Sans"/>
                        </a:rPr>
                        <a:t>Frame envelope</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575" b="0">
                          <a:solidFill>
                            <a:srgbClr val="F3F5F7"/>
                          </a:solidFill>
                          <a:latin typeface="DejaVu Sans"/>
                          <a:ea typeface="DejaVu Sans"/>
                          <a:cs typeface="DejaVu Sans"/>
                        </a:rPr>
                        <a:t>830 x 1130 x 2743</a:t>
                      </a:r>
                    </a:p>
                    <a:p>
                      <a:r>
                        <a:rPr sz="1575" b="0">
                          <a:solidFill>
                            <a:srgbClr val="F3F5F7"/>
                          </a:solidFill>
                          <a:latin typeface="DejaVu Sans"/>
                          <a:ea typeface="DejaVu Sans"/>
                          <a:cs typeface="DejaVu Sans"/>
                        </a:rPr>
                        <a:t>Image-scaled estimate</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r h="733425">
                <a:tc>
                  <a:txBody>
                    <a:bodyPr lIns="95250" tIns="95250" rIns="95250" bIns="95250"/>
                    <a:lstStyle/>
                    <a:p>
                      <a:r>
                        <a:rPr sz="1575" b="0">
                          <a:solidFill>
                            <a:srgbClr val="F3F5F7"/>
                          </a:solidFill>
                          <a:latin typeface="DejaVu Sans"/>
                          <a:ea typeface="DejaVu Sans"/>
                          <a:cs typeface="DejaVu Sans"/>
                        </a:rPr>
                        <a:t>Pin / hole diameters</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575" b="0">
                          <a:solidFill>
                            <a:srgbClr val="F3F5F7"/>
                          </a:solidFill>
                          <a:latin typeface="DejaVu Sans"/>
                          <a:ea typeface="DejaVu Sans"/>
                          <a:cs typeface="DejaVu Sans"/>
                        </a:rPr>
                        <a:t>8 / 10 assumed</a:t>
                      </a:r>
                    </a:p>
                    <a:p>
                      <a:r>
                        <a:rPr sz="1575" b="0">
                          <a:solidFill>
                            <a:srgbClr val="F3F5F7"/>
                          </a:solidFill>
                          <a:latin typeface="DejaVu Sans"/>
                          <a:ea typeface="DejaVu Sans"/>
                          <a:cs typeface="DejaVu Sans"/>
                        </a:rPr>
                        <a:t>Fit confirmation required</a:t>
                      </a:r>
                    </a:p>
                  </a:txBody>
                  <a:tcPr marL="91440" marR="91440" marT="45720" marB="45720" anchor="ctr">
                    <a:lnR w="5715">
                      <a:solidFill>
                        <a:srgbClr val="505962"/>
                      </a:solidFill>
                      <a:prstDash val="solid"/>
                    </a:lnR>
                    <a:lnB w="5715">
                      <a:solidFill>
                        <a:srgbClr val="505962"/>
                      </a:solidFill>
                      <a:prstDash val="solid"/>
                    </a:lnB>
                    <a:solidFill>
                      <a:srgbClr val="1B2026"/>
                    </a:solidFill>
                  </a:tcPr>
                </a:tc>
              </a:tr>
            </a:tbl>
          </a:graphicData>
        </a:graphic>
      </p:graphicFrame>
      <p:sp>
        <p:nvSpPr>
          <p:cNvPr id="9" name="scale-note">
            <a:extLst xmlns:a="http://schemas.openxmlformats.org/drawingml/2006/main">
              <a:ext uri="{FF2B5EF4-FFF2-40B4-BE49-F238E27FC236}">
                <a16:creationId xmlns:a16="http://schemas.microsoft.com/office/drawing/2014/main" id="{FBE2BDDA-82FE-4B25-8C29-DFC62C2DAB5D}"/>
              </a:ext>
            </a:extLst>
          </p:cNvPr>
          <p:cNvSpPr>
            <a:spLocks xmlns:a="http://schemas.openxmlformats.org/drawingml/2006/main" noGrp="1"/>
          </p:cNvSpPr>
          <p:nvPr/>
        </p:nvSpPr>
        <p:spPr>
          <a:xfrm xmlns:a="http://schemas.openxmlformats.org/drawingml/2006/main">
            <a:off x="5905500" y="5334000"/>
            <a:ext cx="5619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F4C268"/>
                </a:solidFill>
                <a:latin typeface="DejaVu Sans"/>
                <a:ea typeface="DejaVu Sans"/>
                <a:cs typeface="DejaVu Sans"/>
              </a:defRPr>
            </a:defPPr>
            <a:lvl1pPr>
              <a:defRPr sz="1575" b="0">
                <a:solidFill>
                  <a:srgbClr val="F4C268"/>
                </a:solidFill>
                <a:latin typeface="DejaVu Sans"/>
                <a:ea typeface="DejaVu Sans"/>
                <a:cs typeface="DejaVu Sans"/>
              </a:defRPr>
            </a:lvl1pPr>
            <a:lvl2pPr>
              <a:defRPr sz="1575" b="0">
                <a:solidFill>
                  <a:srgbClr val="F4C268"/>
                </a:solidFill>
                <a:latin typeface="DejaVu Sans"/>
                <a:ea typeface="DejaVu Sans"/>
                <a:cs typeface="DejaVu Sans"/>
              </a:defRPr>
            </a:lvl2pPr>
            <a:lvl3pPr>
              <a:defRPr sz="1575" b="0">
                <a:solidFill>
                  <a:srgbClr val="F4C268"/>
                </a:solidFill>
                <a:latin typeface="DejaVu Sans"/>
                <a:ea typeface="DejaVu Sans"/>
                <a:cs typeface="DejaVu Sans"/>
              </a:defRPr>
            </a:lvl3pPr>
            <a:lvl4pPr>
              <a:defRPr sz="1575" b="0">
                <a:solidFill>
                  <a:srgbClr val="F4C268"/>
                </a:solidFill>
                <a:latin typeface="DejaVu Sans"/>
                <a:ea typeface="DejaVu Sans"/>
                <a:cs typeface="DejaVu Sans"/>
              </a:defRPr>
            </a:lvl4pPr>
            <a:lvl5pPr>
              <a:defRPr sz="1575" b="0">
                <a:solidFill>
                  <a:srgbClr val="F4C268"/>
                </a:solidFill>
                <a:latin typeface="DejaVu Sans"/>
                <a:ea typeface="DejaVu Sans"/>
                <a:cs typeface="DejaVu Sans"/>
              </a:defRPr>
            </a:lvl5pPr>
            <a:lvl6pPr>
              <a:defRPr sz="1575" b="0">
                <a:solidFill>
                  <a:srgbClr val="F4C268"/>
                </a:solidFill>
                <a:latin typeface="DejaVu Sans"/>
                <a:ea typeface="DejaVu Sans"/>
                <a:cs typeface="DejaVu Sans"/>
              </a:defRPr>
            </a:lvl6pPr>
            <a:lvl7pPr>
              <a:defRPr sz="1575" b="0">
                <a:solidFill>
                  <a:srgbClr val="F4C268"/>
                </a:solidFill>
                <a:latin typeface="DejaVu Sans"/>
                <a:ea typeface="DejaVu Sans"/>
                <a:cs typeface="DejaVu Sans"/>
              </a:defRPr>
            </a:lvl7pPr>
            <a:lvl8pPr>
              <a:defRPr sz="1575" b="0">
                <a:solidFill>
                  <a:srgbClr val="F4C268"/>
                </a:solidFill>
                <a:latin typeface="DejaVu Sans"/>
                <a:ea typeface="DejaVu Sans"/>
                <a:cs typeface="DejaVu Sans"/>
              </a:defRPr>
            </a:lvl8pPr>
            <a:lvl9pPr>
              <a:defRPr sz="1575" b="0">
                <a:solidFill>
                  <a:srgbClr val="F4C268"/>
                </a:solidFill>
                <a:latin typeface="DejaVu Sans"/>
                <a:ea typeface="DejaVu Sans"/>
                <a:cs typeface="DejaVu Sans"/>
              </a:defRPr>
            </a:lvl9pPr>
          </a:lstStyle>
          <a:p xmlns:a="http://schemas.openxmlformats.org/drawingml/2006/main">
            <a:pPr>
              <a:defRPr sz="1575" b="0">
                <a:solidFill>
                  <a:srgbClr val="F4C268"/>
                </a:solidFill>
                <a:latin typeface="DejaVu Sans"/>
                <a:ea typeface="DejaVu Sans"/>
                <a:cs typeface="DejaVu Sans"/>
              </a:defRPr>
            </a:pPr>
            <a:r>
              <a:rPr sz="1575" b="0">
                <a:solidFill>
                  <a:srgbClr val="F4C268"/>
                </a:solidFill>
                <a:latin typeface="DejaVu Sans"/>
                <a:ea typeface="DejaVu Sans"/>
                <a:cs typeface="DejaVu Sans"/>
              </a:rPr>
              <a:t>Perspective scaling cannot establish hidden geometry or tolerances.</a:t>
            </a:r>
          </a:p>
        </p:txBody>
      </p:sp>
    </p:spTree>
    <p:extLst>
      <p:ext uri="{BB962C8B-B14F-4D97-AF65-F5344CB8AC3E}">
        <p14:creationId xmlns:p14="http://schemas.microsoft.com/office/powerpoint/2010/main" val="1211240313"/>
      </p:ext>
    </p:extLst>
  </p:cSld>
</p:sld>
</file>

<file path=ppt/slides/slide4.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9" name="slide-title">
            <a:extLst xmlns:a="http://schemas.openxmlformats.org/drawingml/2006/main">
              <a:ext uri="{FF2B5EF4-FFF2-40B4-BE49-F238E27FC236}">
                <a16:creationId xmlns:a16="http://schemas.microsoft.com/office/drawing/2014/main" id="{4D2326DE-E50F-4AF1-9FA9-CE09626E2570}"/>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Tools and selectable functions</a:t>
            </a:r>
          </a:p>
        </p:txBody>
      </p:sp>
      <p:sp>
        <p:nvSpPr>
          <p:cNvPr id="2" name="">
            <a:extLst xmlns:a="http://schemas.openxmlformats.org/drawingml/2006/main">
              <a:ext uri="{FF2B5EF4-FFF2-40B4-BE49-F238E27FC236}">
                <a16:creationId xmlns:a16="http://schemas.microsoft.com/office/drawing/2014/main" id="{1EC48F1F-D8A8-42D2-B64B-99061F6CD5C5}"/>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D26A170-CCDB-46D5-A19C-C44D0B049C55}"/>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0A4DBFB6-F361-4AEC-941A-5D632DBD4B55}"/>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6A73DEDF-832E-4A2E-817E-C531416646BC}"/>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04</a:t>
            </a:r>
          </a:p>
        </p:txBody>
      </p:sp>
      <p:pic>
        <p:nvPicPr>
          <p:cNvPr id="6" name="">
            <a:extLst xmlns:a="http://schemas.openxmlformats.org/drawingml/2006/main">
              <a:ext uri="{FF2B5EF4-FFF2-40B4-BE49-F238E27FC236}">
                <a16:creationId xmlns:a16="http://schemas.microsoft.com/office/drawing/2014/main" id="{EEB1B823-FEB0-4404-B5A0-645E22A6E428}"/>
              </a:ext>
            </a:extLst>
          </p:cNvPr>
          <p:cNvPicPr>
            <a:picLocks xmlns:a="http://schemas.openxmlformats.org/drawingml/2006/main" noChangeAspect="1"/>
          </p:cNvPicPr>
          <p:nvPr/>
        </p:nvPicPr>
        <p:blipFill>
          <a:blip xmlns:r="http://schemas.openxmlformats.org/officeDocument/2006/relationships" xmlns:a="http://schemas.openxmlformats.org/drawingml/2006/main" r:embed="R4762c998156d4e6c"/>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C049E175-4865-44FF-ACB4-1508E78CE21D}"/>
              </a:ext>
            </a:extLst>
          </p:cNvPr>
          <p:cNvPicPr>
            <a:picLocks xmlns:a="http://schemas.openxmlformats.org/drawingml/2006/main" noChangeAspect="1"/>
          </p:cNvPicPr>
          <p:nvPr/>
        </p:nvPicPr>
        <p:blipFill>
          <a:blip xmlns:r="http://schemas.openxmlformats.org/officeDocument/2006/relationships" xmlns:a="http://schemas.openxmlformats.org/drawingml/2006/main" r:embed="Re63f22dba9b547c9"/>
          <a:stretch xmlns:a="http://schemas.openxmlformats.org/drawingml/2006/main"/>
        </p:blipFill>
        <p:spPr>
          <a:xfrm xmlns:a="http://schemas.openxmlformats.org/drawingml/2006/main">
            <a:off x="2355273" y="1190625"/>
            <a:ext cx="7481455" cy="2571750"/>
          </a:xfrm>
          <a:prstGeom xmlns:a="http://schemas.openxmlformats.org/drawingml/2006/main" prst="rect">
            <a:avLst/>
          </a:prstGeom>
        </p:spPr>
      </p:pic>
      <p:graphicFrame>
        <p:nvGraphicFramePr>
          <p:cNvPr id="8" name="">
            <a:extLst xmlns:a="http://schemas.openxmlformats.org/drawingml/2006/main">
              <a:ext uri="{FF2B5EF4-FFF2-40B4-BE49-F238E27FC236}">
                <a16:creationId xmlns:a16="http://schemas.microsoft.com/office/drawing/2014/main" id="{74630FC9-10A0-420E-B1DE-645E1F5B29C4}"/>
              </a:ext>
            </a:extLst>
          </p:cNvPr>
          <p:cNvGraphicFramePr/>
          <p:nvPr/>
        </p:nvGraphicFramePr>
        <p:xfrm>
          <a:off xmlns:a="http://schemas.openxmlformats.org/drawingml/2006/main" x="533400" y="3933825"/>
          <a:ext xmlns:a="http://schemas.openxmlformats.org/drawingml/2006/main" cx="11125200" cy="2143125"/>
        </p:xfrm>
        <a:graphic xmlns:a="http://schemas.openxmlformats.org/drawingml/2006/main">
          <a:graphicData uri="http://schemas.openxmlformats.org/drawingml/2006/table">
            <a:tbl>
              <a:tblPr/>
              <a:tblGrid>
                <a:gridCol w="2286000"/>
                <a:gridCol w="8839200"/>
              </a:tblGrid>
              <a:tr h="428625">
                <a:tc>
                  <a:txBody>
                    <a:bodyPr lIns="95250" tIns="95250" rIns="95250" bIns="95250"/>
                    <a:lstStyle/>
                    <a:p>
                      <a:r>
                        <a:rPr sz="1575" b="1">
                          <a:solidFill>
                            <a:srgbClr val="F3F5F7"/>
                          </a:solidFill>
                          <a:latin typeface="DejaVu Sans"/>
                          <a:ea typeface="DejaVu Sans"/>
                          <a:cs typeface="DejaVu Sans"/>
                        </a:rPr>
                        <a:t>Tool</a:t>
                      </a:r>
                    </a:p>
                  </a:txBody>
                  <a:tcPr marL="91440" marR="91440" marT="45720" marB="45720" anchor="ctr">
                    <a:lnL w="5715">
                      <a:solidFill>
                        <a:srgbClr val="505962"/>
                      </a:solidFill>
                      <a:prstDash val="solid"/>
                    </a:lnL>
                    <a:lnR w="5715">
                      <a:solidFill>
                        <a:srgbClr val="505962"/>
                      </a:solidFill>
                      <a:prstDash val="solid"/>
                    </a:lnR>
                    <a:lnT w="5715">
                      <a:solidFill>
                        <a:srgbClr val="505962"/>
                      </a:solidFill>
                      <a:prstDash val="solid"/>
                    </a:lnT>
                    <a:lnB w="5715">
                      <a:solidFill>
                        <a:srgbClr val="505962"/>
                      </a:solidFill>
                      <a:prstDash val="solid"/>
                    </a:lnB>
                    <a:solidFill>
                      <a:srgbClr val="333B44"/>
                    </a:solidFill>
                  </a:tcPr>
                </a:tc>
                <a:tc>
                  <a:txBody>
                    <a:bodyPr lIns="95250" tIns="95250" rIns="95250" bIns="95250"/>
                    <a:lstStyle/>
                    <a:p>
                      <a:r>
                        <a:rPr sz="1575" b="1">
                          <a:solidFill>
                            <a:srgbClr val="F3F5F7"/>
                          </a:solidFill>
                          <a:latin typeface="DejaVu Sans"/>
                          <a:ea typeface="DejaVu Sans"/>
                          <a:cs typeface="DejaVu Sans"/>
                        </a:rPr>
                        <a:t>Function</a:t>
                      </a:r>
                    </a:p>
                  </a:txBody>
                  <a:tcPr marL="91440" marR="91440" marT="45720" marB="45720" anchor="ctr">
                    <a:lnR w="5715">
                      <a:solidFill>
                        <a:srgbClr val="505962"/>
                      </a:solidFill>
                      <a:prstDash val="solid"/>
                    </a:lnR>
                    <a:lnT w="5715">
                      <a:solidFill>
                        <a:srgbClr val="505962"/>
                      </a:solidFill>
                      <a:prstDash val="solid"/>
                    </a:lnT>
                    <a:lnB w="5715">
                      <a:solidFill>
                        <a:srgbClr val="505962"/>
                      </a:solidFill>
                      <a:prstDash val="solid"/>
                    </a:lnB>
                    <a:solidFill>
                      <a:srgbClr val="333B44"/>
                    </a:solidFill>
                  </a:tcPr>
                </a:tc>
              </a:tr>
              <a:tr h="428625">
                <a:tc>
                  <a:txBody>
                    <a:bodyPr lIns="95250" tIns="95250" rIns="95250" bIns="95250"/>
                    <a:lstStyle/>
                    <a:p>
                      <a:r>
                        <a:rPr sz="1575" b="0">
                          <a:solidFill>
                            <a:srgbClr val="F3F5F7"/>
                          </a:solidFill>
                          <a:latin typeface="DejaVu Sans"/>
                          <a:ea typeface="DejaVu Sans"/>
                          <a:cs typeface="DejaVu Sans"/>
                        </a:rPr>
                        <a:t>T1 standard</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575" b="0">
                          <a:solidFill>
                            <a:srgbClr val="F3F5F7"/>
                          </a:solidFill>
                          <a:latin typeface="DejaVu Sans"/>
                          <a:ea typeface="DejaVu Sans"/>
                          <a:cs typeface="DejaVu Sans"/>
                        </a:rPr>
                        <a:t>Camera first, then low-force contact probing</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r h="428625">
                <a:tc>
                  <a:txBody>
                    <a:bodyPr lIns="95250" tIns="95250" rIns="95250" bIns="95250"/>
                    <a:lstStyle/>
                    <a:p>
                      <a:r>
                        <a:rPr sz="1575" b="0">
                          <a:solidFill>
                            <a:srgbClr val="F3F5F7"/>
                          </a:solidFill>
                          <a:latin typeface="DejaVu Sans"/>
                          <a:ea typeface="DejaVu Sans"/>
                          <a:cs typeface="DejaVu Sans"/>
                        </a:rPr>
                        <a:t>T2 standard</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575" b="0">
                          <a:solidFill>
                            <a:srgbClr val="F3F5F7"/>
                          </a:solidFill>
                          <a:latin typeface="DejaVu Sans"/>
                          <a:ea typeface="DejaVu Sans"/>
                          <a:cs typeface="DejaVu Sans"/>
                        </a:rPr>
                        <a:t>Fin-slot carrier with independent force and pad-load sensing</a:t>
                      </a:r>
                    </a:p>
                  </a:txBody>
                  <a:tcPr marL="91440" marR="91440" marT="45720" marB="45720" anchor="ctr">
                    <a:lnR w="5715">
                      <a:solidFill>
                        <a:srgbClr val="505962"/>
                      </a:solidFill>
                      <a:prstDash val="solid"/>
                    </a:lnR>
                    <a:lnB w="5715">
                      <a:solidFill>
                        <a:srgbClr val="505962"/>
                      </a:solidFill>
                      <a:prstDash val="solid"/>
                    </a:lnB>
                    <a:solidFill>
                      <a:srgbClr val="1B2026"/>
                    </a:solidFill>
                  </a:tcPr>
                </a:tc>
              </a:tr>
              <a:tr h="428625">
                <a:tc>
                  <a:txBody>
                    <a:bodyPr lIns="95250" tIns="95250" rIns="95250" bIns="95250"/>
                    <a:lstStyle/>
                    <a:p>
                      <a:r>
                        <a:rPr sz="1575" b="0">
                          <a:solidFill>
                            <a:srgbClr val="F3F5F7"/>
                          </a:solidFill>
                          <a:latin typeface="DejaVu Sans"/>
                          <a:ea typeface="DejaVu Sans"/>
                          <a:cs typeface="DejaVu Sans"/>
                        </a:rPr>
                        <a:t>T3 option</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575" b="0">
                          <a:solidFill>
                            <a:srgbClr val="F3F5F7"/>
                          </a:solidFill>
                          <a:latin typeface="DejaVu Sans"/>
                          <a:ea typeface="DejaVu Sans"/>
                          <a:cs typeface="DejaVu Sans"/>
                        </a:rPr>
                        <a:t>Small gripper for two removable Teflon guiding fixtures</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r h="428625">
                <a:tc>
                  <a:txBody>
                    <a:bodyPr lIns="95250" tIns="95250" rIns="95250" bIns="95250"/>
                    <a:lstStyle/>
                    <a:p>
                      <a:r>
                        <a:rPr sz="1575" b="0">
                          <a:solidFill>
                            <a:srgbClr val="F3F5F7"/>
                          </a:solidFill>
                          <a:latin typeface="DejaVu Sans"/>
                          <a:ea typeface="DejaVu Sans"/>
                          <a:cs typeface="DejaVu Sans"/>
                        </a:rPr>
                        <a:t>T4 option</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575" b="0">
                          <a:solidFill>
                            <a:srgbClr val="F3F5F7"/>
                          </a:solidFill>
                          <a:latin typeface="DejaVu Sans"/>
                          <a:ea typeface="DejaVu Sans"/>
                          <a:cs typeface="DejaVu Sans"/>
                        </a:rPr>
                        <a:t>Camera, probe and laser triangulation on trolley B</a:t>
                      </a:r>
                    </a:p>
                  </a:txBody>
                  <a:tcPr marL="91440" marR="91440" marT="45720" marB="45720" anchor="ctr">
                    <a:lnR w="5715">
                      <a:solidFill>
                        <a:srgbClr val="505962"/>
                      </a:solidFill>
                      <a:prstDash val="solid"/>
                    </a:lnR>
                    <a:lnB w="5715">
                      <a:solidFill>
                        <a:srgbClr val="505962"/>
                      </a:solidFill>
                      <a:prstDash val="solid"/>
                    </a:lnB>
                    <a:solidFill>
                      <a:srgbClr val="1B2026"/>
                    </a:solidFill>
                  </a:tcPr>
                </a:tc>
              </a:tr>
            </a:tbl>
          </a:graphicData>
        </a:graphic>
      </p:graphicFrame>
    </p:spTree>
    <p:extLst>
      <p:ext uri="{BB962C8B-B14F-4D97-AF65-F5344CB8AC3E}">
        <p14:creationId xmlns:p14="http://schemas.microsoft.com/office/powerpoint/2010/main" val="1940831411"/>
      </p:ext>
    </p:extLst>
  </p:cSld>
</p:sld>
</file>

<file path=ppt/slides/slide5.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14" name="slide-title">
            <a:extLst xmlns:a="http://schemas.openxmlformats.org/drawingml/2006/main">
              <a:ext uri="{FF2B5EF4-FFF2-40B4-BE49-F238E27FC236}">
                <a16:creationId xmlns:a16="http://schemas.microsoft.com/office/drawing/2014/main" id="{A6BF2A74-7915-468B-8789-7FD2FAF3429F}"/>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Camera views before contact probing</a:t>
            </a:r>
          </a:p>
        </p:txBody>
      </p:sp>
      <p:sp>
        <p:nvSpPr>
          <p:cNvPr id="2" name="">
            <a:extLst xmlns:a="http://schemas.openxmlformats.org/drawingml/2006/main">
              <a:ext uri="{FF2B5EF4-FFF2-40B4-BE49-F238E27FC236}">
                <a16:creationId xmlns:a16="http://schemas.microsoft.com/office/drawing/2014/main" id="{299ECE4B-4684-4E6E-8608-FC51E9347F10}"/>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5ADCF911-E560-4484-8724-27B6B70D3705}"/>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BEA3A989-3920-4136-9F26-F07C16E78E16}"/>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7F1D3A08-58FE-4702-A815-697AB3D43D51}"/>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05</a:t>
            </a:r>
          </a:p>
        </p:txBody>
      </p:sp>
      <p:pic>
        <p:nvPicPr>
          <p:cNvPr id="6" name="">
            <a:extLst xmlns:a="http://schemas.openxmlformats.org/drawingml/2006/main">
              <a:ext uri="{FF2B5EF4-FFF2-40B4-BE49-F238E27FC236}">
                <a16:creationId xmlns:a16="http://schemas.microsoft.com/office/drawing/2014/main" id="{E33F69CE-C0A5-4F0F-8F1C-1D7299DBC3B3}"/>
              </a:ext>
            </a:extLst>
          </p:cNvPr>
          <p:cNvPicPr>
            <a:picLocks xmlns:a="http://schemas.openxmlformats.org/drawingml/2006/main" noChangeAspect="1"/>
          </p:cNvPicPr>
          <p:nvPr/>
        </p:nvPicPr>
        <p:blipFill>
          <a:blip xmlns:r="http://schemas.openxmlformats.org/officeDocument/2006/relationships" xmlns:a="http://schemas.openxmlformats.org/drawingml/2006/main" r:embed="Rdeabe6e2b50649ce"/>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sp>
        <p:nvSpPr>
          <p:cNvPr id="7" name="h0">
            <a:extLst xmlns:a="http://schemas.openxmlformats.org/drawingml/2006/main">
              <a:ext uri="{FF2B5EF4-FFF2-40B4-BE49-F238E27FC236}">
                <a16:creationId xmlns:a16="http://schemas.microsoft.com/office/drawing/2014/main" id="{BB7B16EB-2D02-47FF-8778-4A53D973AC2C}"/>
              </a:ext>
            </a:extLst>
          </p:cNvPr>
          <p:cNvSpPr>
            <a:spLocks xmlns:a="http://schemas.openxmlformats.org/drawingml/2006/main" noGrp="1"/>
          </p:cNvSpPr>
          <p:nvPr/>
        </p:nvSpPr>
        <p:spPr>
          <a:xfrm xmlns:a="http://schemas.openxmlformats.org/drawingml/2006/main">
            <a:off x="533400" y="1457325"/>
            <a:ext cx="4000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96D2C5"/>
                </a:solidFill>
                <a:latin typeface="DejaVu Sans"/>
                <a:ea typeface="DejaVu Sans"/>
                <a:cs typeface="DejaVu Sans"/>
              </a:defRPr>
            </a:defPPr>
            <a:lvl1pPr>
              <a:defRPr sz="2175" b="1">
                <a:solidFill>
                  <a:srgbClr val="96D2C5"/>
                </a:solidFill>
                <a:latin typeface="DejaVu Sans"/>
                <a:ea typeface="DejaVu Sans"/>
                <a:cs typeface="DejaVu Sans"/>
              </a:defRPr>
            </a:lvl1pPr>
            <a:lvl2pPr>
              <a:defRPr sz="2175" b="1">
                <a:solidFill>
                  <a:srgbClr val="96D2C5"/>
                </a:solidFill>
                <a:latin typeface="DejaVu Sans"/>
                <a:ea typeface="DejaVu Sans"/>
                <a:cs typeface="DejaVu Sans"/>
              </a:defRPr>
            </a:lvl2pPr>
            <a:lvl3pPr>
              <a:defRPr sz="2175" b="1">
                <a:solidFill>
                  <a:srgbClr val="96D2C5"/>
                </a:solidFill>
                <a:latin typeface="DejaVu Sans"/>
                <a:ea typeface="DejaVu Sans"/>
                <a:cs typeface="DejaVu Sans"/>
              </a:defRPr>
            </a:lvl3pPr>
            <a:lvl4pPr>
              <a:defRPr sz="2175" b="1">
                <a:solidFill>
                  <a:srgbClr val="96D2C5"/>
                </a:solidFill>
                <a:latin typeface="DejaVu Sans"/>
                <a:ea typeface="DejaVu Sans"/>
                <a:cs typeface="DejaVu Sans"/>
              </a:defRPr>
            </a:lvl4pPr>
            <a:lvl5pPr>
              <a:defRPr sz="2175" b="1">
                <a:solidFill>
                  <a:srgbClr val="96D2C5"/>
                </a:solidFill>
                <a:latin typeface="DejaVu Sans"/>
                <a:ea typeface="DejaVu Sans"/>
                <a:cs typeface="DejaVu Sans"/>
              </a:defRPr>
            </a:lvl5pPr>
            <a:lvl6pPr>
              <a:defRPr sz="2175" b="1">
                <a:solidFill>
                  <a:srgbClr val="96D2C5"/>
                </a:solidFill>
                <a:latin typeface="DejaVu Sans"/>
                <a:ea typeface="DejaVu Sans"/>
                <a:cs typeface="DejaVu Sans"/>
              </a:defRPr>
            </a:lvl6pPr>
            <a:lvl7pPr>
              <a:defRPr sz="2175" b="1">
                <a:solidFill>
                  <a:srgbClr val="96D2C5"/>
                </a:solidFill>
                <a:latin typeface="DejaVu Sans"/>
                <a:ea typeface="DejaVu Sans"/>
                <a:cs typeface="DejaVu Sans"/>
              </a:defRPr>
            </a:lvl7pPr>
            <a:lvl8pPr>
              <a:defRPr sz="2175" b="1">
                <a:solidFill>
                  <a:srgbClr val="96D2C5"/>
                </a:solidFill>
                <a:latin typeface="DejaVu Sans"/>
                <a:ea typeface="DejaVu Sans"/>
                <a:cs typeface="DejaVu Sans"/>
              </a:defRPr>
            </a:lvl8pPr>
            <a:lvl9pPr>
              <a:defRPr sz="2175" b="1">
                <a:solidFill>
                  <a:srgbClr val="96D2C5"/>
                </a:solidFill>
                <a:latin typeface="DejaVu Sans"/>
                <a:ea typeface="DejaVu Sans"/>
                <a:cs typeface="DejaVu Sans"/>
              </a:defRPr>
            </a:lvl9pPr>
          </a:lstStyle>
          <a:p xmlns:a="http://schemas.openxmlformats.org/drawingml/2006/main">
            <a:pPr>
              <a:defRPr sz="2175" b="1">
                <a:solidFill>
                  <a:srgbClr val="96D2C5"/>
                </a:solidFill>
                <a:latin typeface="DejaVu Sans"/>
                <a:ea typeface="DejaVu Sans"/>
                <a:cs typeface="DejaVu Sans"/>
              </a:defRPr>
            </a:pPr>
            <a:r>
              <a:rPr sz="2175" b="1">
                <a:solidFill>
                  <a:srgbClr val="96D2C5"/>
                </a:solidFill>
                <a:latin typeface="DejaVu Sans"/>
                <a:ea typeface="DejaVu Sans"/>
                <a:cs typeface="DejaVu Sans"/>
              </a:rPr>
              <a:t>01  Source quartz</a:t>
            </a:r>
          </a:p>
        </p:txBody>
      </p:sp>
      <p:sp>
        <p:nvSpPr>
          <p:cNvPr id="8" name="p0">
            <a:extLst xmlns:a="http://schemas.openxmlformats.org/drawingml/2006/main">
              <a:ext uri="{FF2B5EF4-FFF2-40B4-BE49-F238E27FC236}">
                <a16:creationId xmlns:a16="http://schemas.microsoft.com/office/drawing/2014/main" id="{B69FAAF1-DC31-4BFB-B5A6-3D44AC6DACA3}"/>
              </a:ext>
            </a:extLst>
          </p:cNvPr>
          <p:cNvSpPr>
            <a:spLocks xmlns:a="http://schemas.openxmlformats.org/drawingml/2006/main" noGrp="1"/>
          </p:cNvSpPr>
          <p:nvPr/>
        </p:nvSpPr>
        <p:spPr>
          <a:xfrm xmlns:a="http://schemas.openxmlformats.org/drawingml/2006/main">
            <a:off x="4857750" y="1457325"/>
            <a:ext cx="6667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75" b="0">
                <a:solidFill>
                  <a:srgbClr val="F3F5F7"/>
                </a:solidFill>
                <a:latin typeface="DejaVu Sans"/>
                <a:ea typeface="DejaVu Sans"/>
                <a:cs typeface="DejaVu Sans"/>
              </a:defRPr>
            </a:defPPr>
            <a:lvl1pPr>
              <a:defRPr sz="1875" b="0">
                <a:solidFill>
                  <a:srgbClr val="F3F5F7"/>
                </a:solidFill>
                <a:latin typeface="DejaVu Sans"/>
                <a:ea typeface="DejaVu Sans"/>
                <a:cs typeface="DejaVu Sans"/>
              </a:defRPr>
            </a:lvl1pPr>
            <a:lvl2pPr>
              <a:defRPr sz="1875" b="0">
                <a:solidFill>
                  <a:srgbClr val="F3F5F7"/>
                </a:solidFill>
                <a:latin typeface="DejaVu Sans"/>
                <a:ea typeface="DejaVu Sans"/>
                <a:cs typeface="DejaVu Sans"/>
              </a:defRPr>
            </a:lvl2pPr>
            <a:lvl3pPr>
              <a:defRPr sz="1875" b="0">
                <a:solidFill>
                  <a:srgbClr val="F3F5F7"/>
                </a:solidFill>
                <a:latin typeface="DejaVu Sans"/>
                <a:ea typeface="DejaVu Sans"/>
                <a:cs typeface="DejaVu Sans"/>
              </a:defRPr>
            </a:lvl3pPr>
            <a:lvl4pPr>
              <a:defRPr sz="1875" b="0">
                <a:solidFill>
                  <a:srgbClr val="F3F5F7"/>
                </a:solidFill>
                <a:latin typeface="DejaVu Sans"/>
                <a:ea typeface="DejaVu Sans"/>
                <a:cs typeface="DejaVu Sans"/>
              </a:defRPr>
            </a:lvl4pPr>
            <a:lvl5pPr>
              <a:defRPr sz="1875" b="0">
                <a:solidFill>
                  <a:srgbClr val="F3F5F7"/>
                </a:solidFill>
                <a:latin typeface="DejaVu Sans"/>
                <a:ea typeface="DejaVu Sans"/>
                <a:cs typeface="DejaVu Sans"/>
              </a:defRPr>
            </a:lvl5pPr>
            <a:lvl6pPr>
              <a:defRPr sz="1875" b="0">
                <a:solidFill>
                  <a:srgbClr val="F3F5F7"/>
                </a:solidFill>
                <a:latin typeface="DejaVu Sans"/>
                <a:ea typeface="DejaVu Sans"/>
                <a:cs typeface="DejaVu Sans"/>
              </a:defRPr>
            </a:lvl6pPr>
            <a:lvl7pPr>
              <a:defRPr sz="1875" b="0">
                <a:solidFill>
                  <a:srgbClr val="F3F5F7"/>
                </a:solidFill>
                <a:latin typeface="DejaVu Sans"/>
                <a:ea typeface="DejaVu Sans"/>
                <a:cs typeface="DejaVu Sans"/>
              </a:defRPr>
            </a:lvl7pPr>
            <a:lvl8pPr>
              <a:defRPr sz="1875" b="0">
                <a:solidFill>
                  <a:srgbClr val="F3F5F7"/>
                </a:solidFill>
                <a:latin typeface="DejaVu Sans"/>
                <a:ea typeface="DejaVu Sans"/>
                <a:cs typeface="DejaVu Sans"/>
              </a:defRPr>
            </a:lvl8pPr>
            <a:lvl9pPr>
              <a:defRPr sz="1875" b="0">
                <a:solidFill>
                  <a:srgbClr val="F3F5F7"/>
                </a:solidFill>
                <a:latin typeface="DejaVu Sans"/>
                <a:ea typeface="DejaVu Sans"/>
                <a:cs typeface="DejaVu Sans"/>
              </a:defRPr>
            </a:lvl9pPr>
          </a:lstStyle>
          <a:p xmlns:a="http://schemas.openxmlformats.org/drawingml/2006/main">
            <a:pPr>
              <a:defRPr sz="1875" b="0">
                <a:solidFill>
                  <a:srgbClr val="F3F5F7"/>
                </a:solidFill>
                <a:latin typeface="DejaVu Sans"/>
                <a:ea typeface="DejaVu Sans"/>
                <a:cs typeface="DejaVu Sans"/>
              </a:defRPr>
            </a:pPr>
            <a:r>
              <a:rPr sz="1875" b="0">
                <a:solidFill>
                  <a:srgbClr val="F3F5F7"/>
                </a:solidFill>
                <a:latin typeface="DejaVu Sans"/>
                <a:ea typeface="DejaVu Sans"/>
                <a:cs typeface="DejaVu Sans"/>
              </a:rPr>
              <a:t>View the chamber and foam slots, then touch approved reference surfaces.</a:t>
            </a:r>
          </a:p>
        </p:txBody>
      </p:sp>
      <p:sp>
        <p:nvSpPr>
          <p:cNvPr id="9" name="h1">
            <a:extLst xmlns:a="http://schemas.openxmlformats.org/drawingml/2006/main">
              <a:ext uri="{FF2B5EF4-FFF2-40B4-BE49-F238E27FC236}">
                <a16:creationId xmlns:a16="http://schemas.microsoft.com/office/drawing/2014/main" id="{61C839CA-A402-4C3A-BC21-04EA9EFE6348}"/>
              </a:ext>
            </a:extLst>
          </p:cNvPr>
          <p:cNvSpPr>
            <a:spLocks xmlns:a="http://schemas.openxmlformats.org/drawingml/2006/main" noGrp="1"/>
          </p:cNvSpPr>
          <p:nvPr/>
        </p:nvSpPr>
        <p:spPr>
          <a:xfrm xmlns:a="http://schemas.openxmlformats.org/drawingml/2006/main">
            <a:off x="533400" y="2886075"/>
            <a:ext cx="4000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96D2C5"/>
                </a:solidFill>
                <a:latin typeface="DejaVu Sans"/>
                <a:ea typeface="DejaVu Sans"/>
                <a:cs typeface="DejaVu Sans"/>
              </a:defRPr>
            </a:defPPr>
            <a:lvl1pPr>
              <a:defRPr sz="2175" b="1">
                <a:solidFill>
                  <a:srgbClr val="96D2C5"/>
                </a:solidFill>
                <a:latin typeface="DejaVu Sans"/>
                <a:ea typeface="DejaVu Sans"/>
                <a:cs typeface="DejaVu Sans"/>
              </a:defRPr>
            </a:lvl1pPr>
            <a:lvl2pPr>
              <a:defRPr sz="2175" b="1">
                <a:solidFill>
                  <a:srgbClr val="96D2C5"/>
                </a:solidFill>
                <a:latin typeface="DejaVu Sans"/>
                <a:ea typeface="DejaVu Sans"/>
                <a:cs typeface="DejaVu Sans"/>
              </a:defRPr>
            </a:lvl2pPr>
            <a:lvl3pPr>
              <a:defRPr sz="2175" b="1">
                <a:solidFill>
                  <a:srgbClr val="96D2C5"/>
                </a:solidFill>
                <a:latin typeface="DejaVu Sans"/>
                <a:ea typeface="DejaVu Sans"/>
                <a:cs typeface="DejaVu Sans"/>
              </a:defRPr>
            </a:lvl3pPr>
            <a:lvl4pPr>
              <a:defRPr sz="2175" b="1">
                <a:solidFill>
                  <a:srgbClr val="96D2C5"/>
                </a:solidFill>
                <a:latin typeface="DejaVu Sans"/>
                <a:ea typeface="DejaVu Sans"/>
                <a:cs typeface="DejaVu Sans"/>
              </a:defRPr>
            </a:lvl4pPr>
            <a:lvl5pPr>
              <a:defRPr sz="2175" b="1">
                <a:solidFill>
                  <a:srgbClr val="96D2C5"/>
                </a:solidFill>
                <a:latin typeface="DejaVu Sans"/>
                <a:ea typeface="DejaVu Sans"/>
                <a:cs typeface="DejaVu Sans"/>
              </a:defRPr>
            </a:lvl5pPr>
            <a:lvl6pPr>
              <a:defRPr sz="2175" b="1">
                <a:solidFill>
                  <a:srgbClr val="96D2C5"/>
                </a:solidFill>
                <a:latin typeface="DejaVu Sans"/>
                <a:ea typeface="DejaVu Sans"/>
                <a:cs typeface="DejaVu Sans"/>
              </a:defRPr>
            </a:lvl6pPr>
            <a:lvl7pPr>
              <a:defRPr sz="2175" b="1">
                <a:solidFill>
                  <a:srgbClr val="96D2C5"/>
                </a:solidFill>
                <a:latin typeface="DejaVu Sans"/>
                <a:ea typeface="DejaVu Sans"/>
                <a:cs typeface="DejaVu Sans"/>
              </a:defRPr>
            </a:lvl7pPr>
            <a:lvl8pPr>
              <a:defRPr sz="2175" b="1">
                <a:solidFill>
                  <a:srgbClr val="96D2C5"/>
                </a:solidFill>
                <a:latin typeface="DejaVu Sans"/>
                <a:ea typeface="DejaVu Sans"/>
                <a:cs typeface="DejaVu Sans"/>
              </a:defRPr>
            </a:lvl8pPr>
            <a:lvl9pPr>
              <a:defRPr sz="2175" b="1">
                <a:solidFill>
                  <a:srgbClr val="96D2C5"/>
                </a:solidFill>
                <a:latin typeface="DejaVu Sans"/>
                <a:ea typeface="DejaVu Sans"/>
                <a:cs typeface="DejaVu Sans"/>
              </a:defRPr>
            </a:lvl9pPr>
          </a:lstStyle>
          <a:p xmlns:a="http://schemas.openxmlformats.org/drawingml/2006/main">
            <a:pPr>
              <a:defRPr sz="2175" b="1">
                <a:solidFill>
                  <a:srgbClr val="96D2C5"/>
                </a:solidFill>
                <a:latin typeface="DejaVu Sans"/>
                <a:ea typeface="DejaVu Sans"/>
                <a:cs typeface="DejaVu Sans"/>
              </a:defRPr>
            </a:pPr>
            <a:r>
              <a:rPr sz="2175" b="1">
                <a:solidFill>
                  <a:srgbClr val="96D2C5"/>
                </a:solidFill>
                <a:latin typeface="DejaVu Sans"/>
                <a:ea typeface="DejaVu Sans"/>
                <a:cs typeface="DejaVu Sans"/>
              </a:rPr>
              <a:t>02  Three machine pins</a:t>
            </a:r>
          </a:p>
        </p:txBody>
      </p:sp>
      <p:sp>
        <p:nvSpPr>
          <p:cNvPr id="10" name="p1">
            <a:extLst xmlns:a="http://schemas.openxmlformats.org/drawingml/2006/main">
              <a:ext uri="{FF2B5EF4-FFF2-40B4-BE49-F238E27FC236}">
                <a16:creationId xmlns:a16="http://schemas.microsoft.com/office/drawing/2014/main" id="{6E68B453-37CE-44CF-847D-19C1A7075EA6}"/>
              </a:ext>
            </a:extLst>
          </p:cNvPr>
          <p:cNvSpPr>
            <a:spLocks xmlns:a="http://schemas.openxmlformats.org/drawingml/2006/main" noGrp="1"/>
          </p:cNvSpPr>
          <p:nvPr/>
        </p:nvSpPr>
        <p:spPr>
          <a:xfrm xmlns:a="http://schemas.openxmlformats.org/drawingml/2006/main">
            <a:off x="4857750" y="2886075"/>
            <a:ext cx="6667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75" b="0">
                <a:solidFill>
                  <a:srgbClr val="F3F5F7"/>
                </a:solidFill>
                <a:latin typeface="DejaVu Sans"/>
                <a:ea typeface="DejaVu Sans"/>
                <a:cs typeface="DejaVu Sans"/>
              </a:defRPr>
            </a:defPPr>
            <a:lvl1pPr>
              <a:defRPr sz="1875" b="0">
                <a:solidFill>
                  <a:srgbClr val="F3F5F7"/>
                </a:solidFill>
                <a:latin typeface="DejaVu Sans"/>
                <a:ea typeface="DejaVu Sans"/>
                <a:cs typeface="DejaVu Sans"/>
              </a:defRPr>
            </a:lvl1pPr>
            <a:lvl2pPr>
              <a:defRPr sz="1875" b="0">
                <a:solidFill>
                  <a:srgbClr val="F3F5F7"/>
                </a:solidFill>
                <a:latin typeface="DejaVu Sans"/>
                <a:ea typeface="DejaVu Sans"/>
                <a:cs typeface="DejaVu Sans"/>
              </a:defRPr>
            </a:lvl2pPr>
            <a:lvl3pPr>
              <a:defRPr sz="1875" b="0">
                <a:solidFill>
                  <a:srgbClr val="F3F5F7"/>
                </a:solidFill>
                <a:latin typeface="DejaVu Sans"/>
                <a:ea typeface="DejaVu Sans"/>
                <a:cs typeface="DejaVu Sans"/>
              </a:defRPr>
            </a:lvl3pPr>
            <a:lvl4pPr>
              <a:defRPr sz="1875" b="0">
                <a:solidFill>
                  <a:srgbClr val="F3F5F7"/>
                </a:solidFill>
                <a:latin typeface="DejaVu Sans"/>
                <a:ea typeface="DejaVu Sans"/>
                <a:cs typeface="DejaVu Sans"/>
              </a:defRPr>
            </a:lvl4pPr>
            <a:lvl5pPr>
              <a:defRPr sz="1875" b="0">
                <a:solidFill>
                  <a:srgbClr val="F3F5F7"/>
                </a:solidFill>
                <a:latin typeface="DejaVu Sans"/>
                <a:ea typeface="DejaVu Sans"/>
                <a:cs typeface="DejaVu Sans"/>
              </a:defRPr>
            </a:lvl5pPr>
            <a:lvl6pPr>
              <a:defRPr sz="1875" b="0">
                <a:solidFill>
                  <a:srgbClr val="F3F5F7"/>
                </a:solidFill>
                <a:latin typeface="DejaVu Sans"/>
                <a:ea typeface="DejaVu Sans"/>
                <a:cs typeface="DejaVu Sans"/>
              </a:defRPr>
            </a:lvl6pPr>
            <a:lvl7pPr>
              <a:defRPr sz="1875" b="0">
                <a:solidFill>
                  <a:srgbClr val="F3F5F7"/>
                </a:solidFill>
                <a:latin typeface="DejaVu Sans"/>
                <a:ea typeface="DejaVu Sans"/>
                <a:cs typeface="DejaVu Sans"/>
              </a:defRPr>
            </a:lvl7pPr>
            <a:lvl8pPr>
              <a:defRPr sz="1875" b="0">
                <a:solidFill>
                  <a:srgbClr val="F3F5F7"/>
                </a:solidFill>
                <a:latin typeface="DejaVu Sans"/>
                <a:ea typeface="DejaVu Sans"/>
                <a:cs typeface="DejaVu Sans"/>
              </a:defRPr>
            </a:lvl8pPr>
            <a:lvl9pPr>
              <a:defRPr sz="1875" b="0">
                <a:solidFill>
                  <a:srgbClr val="F3F5F7"/>
                </a:solidFill>
                <a:latin typeface="DejaVu Sans"/>
                <a:ea typeface="DejaVu Sans"/>
                <a:cs typeface="DejaVu Sans"/>
              </a:defRPr>
            </a:lvl9pPr>
          </a:lstStyle>
          <a:p xmlns:a="http://schemas.openxmlformats.org/drawingml/2006/main">
            <a:pPr>
              <a:defRPr sz="1875" b="0">
                <a:solidFill>
                  <a:srgbClr val="F3F5F7"/>
                </a:solidFill>
                <a:latin typeface="DejaVu Sans"/>
                <a:ea typeface="DejaVu Sans"/>
                <a:cs typeface="DejaVu Sans"/>
              </a:defRPr>
            </a:pPr>
            <a:r>
              <a:rPr sz="1875" b="0">
                <a:solidFill>
                  <a:srgbClr val="F3F5F7"/>
                </a:solidFill>
                <a:latin typeface="DejaVu Sans"/>
                <a:ea typeface="DejaVu Sans"/>
                <a:cs typeface="DejaVu Sans"/>
              </a:rPr>
              <a:t>Camera views establish the approach. Probing resolves pin centres, heights and three seating-plane references.</a:t>
            </a:r>
          </a:p>
        </p:txBody>
      </p:sp>
      <p:sp>
        <p:nvSpPr>
          <p:cNvPr id="11" name="h2">
            <a:extLst xmlns:a="http://schemas.openxmlformats.org/drawingml/2006/main">
              <a:ext uri="{FF2B5EF4-FFF2-40B4-BE49-F238E27FC236}">
                <a16:creationId xmlns:a16="http://schemas.microsoft.com/office/drawing/2014/main" id="{C02E1C6D-8578-4843-9674-0BB96E25C654}"/>
              </a:ext>
            </a:extLst>
          </p:cNvPr>
          <p:cNvSpPr>
            <a:spLocks xmlns:a="http://schemas.openxmlformats.org/drawingml/2006/main" noGrp="1"/>
          </p:cNvSpPr>
          <p:nvPr/>
        </p:nvSpPr>
        <p:spPr>
          <a:xfrm xmlns:a="http://schemas.openxmlformats.org/drawingml/2006/main">
            <a:off x="533400" y="4314825"/>
            <a:ext cx="4000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96D2C5"/>
                </a:solidFill>
                <a:latin typeface="DejaVu Sans"/>
                <a:ea typeface="DejaVu Sans"/>
                <a:cs typeface="DejaVu Sans"/>
              </a:defRPr>
            </a:defPPr>
            <a:lvl1pPr>
              <a:defRPr sz="2175" b="1">
                <a:solidFill>
                  <a:srgbClr val="96D2C5"/>
                </a:solidFill>
                <a:latin typeface="DejaVu Sans"/>
                <a:ea typeface="DejaVu Sans"/>
                <a:cs typeface="DejaVu Sans"/>
              </a:defRPr>
            </a:lvl1pPr>
            <a:lvl2pPr>
              <a:defRPr sz="2175" b="1">
                <a:solidFill>
                  <a:srgbClr val="96D2C5"/>
                </a:solidFill>
                <a:latin typeface="DejaVu Sans"/>
                <a:ea typeface="DejaVu Sans"/>
                <a:cs typeface="DejaVu Sans"/>
              </a:defRPr>
            </a:lvl2pPr>
            <a:lvl3pPr>
              <a:defRPr sz="2175" b="1">
                <a:solidFill>
                  <a:srgbClr val="96D2C5"/>
                </a:solidFill>
                <a:latin typeface="DejaVu Sans"/>
                <a:ea typeface="DejaVu Sans"/>
                <a:cs typeface="DejaVu Sans"/>
              </a:defRPr>
            </a:lvl3pPr>
            <a:lvl4pPr>
              <a:defRPr sz="2175" b="1">
                <a:solidFill>
                  <a:srgbClr val="96D2C5"/>
                </a:solidFill>
                <a:latin typeface="DejaVu Sans"/>
                <a:ea typeface="DejaVu Sans"/>
                <a:cs typeface="DejaVu Sans"/>
              </a:defRPr>
            </a:lvl4pPr>
            <a:lvl5pPr>
              <a:defRPr sz="2175" b="1">
                <a:solidFill>
                  <a:srgbClr val="96D2C5"/>
                </a:solidFill>
                <a:latin typeface="DejaVu Sans"/>
                <a:ea typeface="DejaVu Sans"/>
                <a:cs typeface="DejaVu Sans"/>
              </a:defRPr>
            </a:lvl5pPr>
            <a:lvl6pPr>
              <a:defRPr sz="2175" b="1">
                <a:solidFill>
                  <a:srgbClr val="96D2C5"/>
                </a:solidFill>
                <a:latin typeface="DejaVu Sans"/>
                <a:ea typeface="DejaVu Sans"/>
                <a:cs typeface="DejaVu Sans"/>
              </a:defRPr>
            </a:lvl6pPr>
            <a:lvl7pPr>
              <a:defRPr sz="2175" b="1">
                <a:solidFill>
                  <a:srgbClr val="96D2C5"/>
                </a:solidFill>
                <a:latin typeface="DejaVu Sans"/>
                <a:ea typeface="DejaVu Sans"/>
                <a:cs typeface="DejaVu Sans"/>
              </a:defRPr>
            </a:lvl7pPr>
            <a:lvl8pPr>
              <a:defRPr sz="2175" b="1">
                <a:solidFill>
                  <a:srgbClr val="96D2C5"/>
                </a:solidFill>
                <a:latin typeface="DejaVu Sans"/>
                <a:ea typeface="DejaVu Sans"/>
                <a:cs typeface="DejaVu Sans"/>
              </a:defRPr>
            </a:lvl8pPr>
            <a:lvl9pPr>
              <a:defRPr sz="2175" b="1">
                <a:solidFill>
                  <a:srgbClr val="96D2C5"/>
                </a:solidFill>
                <a:latin typeface="DejaVu Sans"/>
                <a:ea typeface="DejaVu Sans"/>
                <a:cs typeface="DejaVu Sans"/>
              </a:defRPr>
            </a:lvl9pPr>
          </a:lstStyle>
          <a:p xmlns:a="http://schemas.openxmlformats.org/drawingml/2006/main">
            <a:pPr>
              <a:defRPr sz="2175" b="1">
                <a:solidFill>
                  <a:srgbClr val="96D2C5"/>
                </a:solidFill>
                <a:latin typeface="DejaVu Sans"/>
                <a:ea typeface="DejaVu Sans"/>
                <a:cs typeface="DejaVu Sans"/>
              </a:defRPr>
            </a:pPr>
            <a:r>
              <a:rPr sz="2175" b="1">
                <a:solidFill>
                  <a:srgbClr val="96D2C5"/>
                </a:solidFill>
                <a:latin typeface="DejaVu Sans"/>
                <a:ea typeface="DejaVu Sans"/>
                <a:cs typeface="DejaVu Sans"/>
              </a:rPr>
              <a:t>03  Parked T2 carrier</a:t>
            </a:r>
          </a:p>
        </p:txBody>
      </p:sp>
      <p:sp>
        <p:nvSpPr>
          <p:cNvPr id="12" name="p2">
            <a:extLst xmlns:a="http://schemas.openxmlformats.org/drawingml/2006/main">
              <a:ext uri="{FF2B5EF4-FFF2-40B4-BE49-F238E27FC236}">
                <a16:creationId xmlns:a16="http://schemas.microsoft.com/office/drawing/2014/main" id="{6C5FE216-A8E2-4672-98AD-C40DBE07C097}"/>
              </a:ext>
            </a:extLst>
          </p:cNvPr>
          <p:cNvSpPr>
            <a:spLocks xmlns:a="http://schemas.openxmlformats.org/drawingml/2006/main" noGrp="1"/>
          </p:cNvSpPr>
          <p:nvPr/>
        </p:nvSpPr>
        <p:spPr>
          <a:xfrm xmlns:a="http://schemas.openxmlformats.org/drawingml/2006/main">
            <a:off x="4857750" y="4314825"/>
            <a:ext cx="6667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75" b="0">
                <a:solidFill>
                  <a:srgbClr val="F3F5F7"/>
                </a:solidFill>
                <a:latin typeface="DejaVu Sans"/>
                <a:ea typeface="DejaVu Sans"/>
                <a:cs typeface="DejaVu Sans"/>
              </a:defRPr>
            </a:defPPr>
            <a:lvl1pPr>
              <a:defRPr sz="1875" b="0">
                <a:solidFill>
                  <a:srgbClr val="F3F5F7"/>
                </a:solidFill>
                <a:latin typeface="DejaVu Sans"/>
                <a:ea typeface="DejaVu Sans"/>
                <a:cs typeface="DejaVu Sans"/>
              </a:defRPr>
            </a:lvl1pPr>
            <a:lvl2pPr>
              <a:defRPr sz="1875" b="0">
                <a:solidFill>
                  <a:srgbClr val="F3F5F7"/>
                </a:solidFill>
                <a:latin typeface="DejaVu Sans"/>
                <a:ea typeface="DejaVu Sans"/>
                <a:cs typeface="DejaVu Sans"/>
              </a:defRPr>
            </a:lvl2pPr>
            <a:lvl3pPr>
              <a:defRPr sz="1875" b="0">
                <a:solidFill>
                  <a:srgbClr val="F3F5F7"/>
                </a:solidFill>
                <a:latin typeface="DejaVu Sans"/>
                <a:ea typeface="DejaVu Sans"/>
                <a:cs typeface="DejaVu Sans"/>
              </a:defRPr>
            </a:lvl3pPr>
            <a:lvl4pPr>
              <a:defRPr sz="1875" b="0">
                <a:solidFill>
                  <a:srgbClr val="F3F5F7"/>
                </a:solidFill>
                <a:latin typeface="DejaVu Sans"/>
                <a:ea typeface="DejaVu Sans"/>
                <a:cs typeface="DejaVu Sans"/>
              </a:defRPr>
            </a:lvl4pPr>
            <a:lvl5pPr>
              <a:defRPr sz="1875" b="0">
                <a:solidFill>
                  <a:srgbClr val="F3F5F7"/>
                </a:solidFill>
                <a:latin typeface="DejaVu Sans"/>
                <a:ea typeface="DejaVu Sans"/>
                <a:cs typeface="DejaVu Sans"/>
              </a:defRPr>
            </a:lvl5pPr>
            <a:lvl6pPr>
              <a:defRPr sz="1875" b="0">
                <a:solidFill>
                  <a:srgbClr val="F3F5F7"/>
                </a:solidFill>
                <a:latin typeface="DejaVu Sans"/>
                <a:ea typeface="DejaVu Sans"/>
                <a:cs typeface="DejaVu Sans"/>
              </a:defRPr>
            </a:lvl6pPr>
            <a:lvl7pPr>
              <a:defRPr sz="1875" b="0">
                <a:solidFill>
                  <a:srgbClr val="F3F5F7"/>
                </a:solidFill>
                <a:latin typeface="DejaVu Sans"/>
                <a:ea typeface="DejaVu Sans"/>
                <a:cs typeface="DejaVu Sans"/>
              </a:defRPr>
            </a:lvl7pPr>
            <a:lvl8pPr>
              <a:defRPr sz="1875" b="0">
                <a:solidFill>
                  <a:srgbClr val="F3F5F7"/>
                </a:solidFill>
                <a:latin typeface="DejaVu Sans"/>
                <a:ea typeface="DejaVu Sans"/>
                <a:cs typeface="DejaVu Sans"/>
              </a:defRPr>
            </a:lvl8pPr>
            <a:lvl9pPr>
              <a:defRPr sz="1875" b="0">
                <a:solidFill>
                  <a:srgbClr val="F3F5F7"/>
                </a:solidFill>
                <a:latin typeface="DejaVu Sans"/>
                <a:ea typeface="DejaVu Sans"/>
                <a:cs typeface="DejaVu Sans"/>
              </a:defRPr>
            </a:lvl9pPr>
          </a:lstStyle>
          <a:p xmlns:a="http://schemas.openxmlformats.org/drawingml/2006/main">
            <a:pPr>
              <a:defRPr sz="1875" b="0">
                <a:solidFill>
                  <a:srgbClr val="F3F5F7"/>
                </a:solidFill>
                <a:latin typeface="DejaVu Sans"/>
                <a:ea typeface="DejaVu Sans"/>
                <a:cs typeface="DejaVu Sans"/>
              </a:defRPr>
            </a:pPr>
            <a:r>
              <a:rPr sz="1875" b="0">
                <a:solidFill>
                  <a:srgbClr val="F3F5F7"/>
                </a:solidFill>
                <a:latin typeface="DejaVu Sans"/>
                <a:ea typeface="DejaVu Sans"/>
                <a:cs typeface="DejaVu Sans"/>
              </a:rPr>
              <a:t>View and probe the tool-nest datum before exchanging T1 for T2.</a:t>
            </a:r>
          </a:p>
        </p:txBody>
      </p:sp>
      <p:sp>
        <p:nvSpPr>
          <p:cNvPr id="13" name="cal">
            <a:extLst xmlns:a="http://schemas.openxmlformats.org/drawingml/2006/main">
              <a:ext uri="{FF2B5EF4-FFF2-40B4-BE49-F238E27FC236}">
                <a16:creationId xmlns:a16="http://schemas.microsoft.com/office/drawing/2014/main" id="{30870012-F3C4-4FC7-9B25-F837514481AC}"/>
              </a:ext>
            </a:extLst>
          </p:cNvPr>
          <p:cNvSpPr>
            <a:spLocks xmlns:a="http://schemas.openxmlformats.org/drawingml/2006/main" noGrp="1"/>
          </p:cNvSpPr>
          <p:nvPr/>
        </p:nvSpPr>
        <p:spPr>
          <a:xfrm xmlns:a="http://schemas.openxmlformats.org/drawingml/2006/main">
            <a:off x="533400" y="5772150"/>
            <a:ext cx="111252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F4C268"/>
                </a:solidFill>
                <a:latin typeface="DejaVu Sans"/>
                <a:ea typeface="DejaVu Sans"/>
                <a:cs typeface="DejaVu Sans"/>
              </a:defRPr>
            </a:defPPr>
            <a:lvl1pPr>
              <a:defRPr sz="1575" b="0">
                <a:solidFill>
                  <a:srgbClr val="F4C268"/>
                </a:solidFill>
                <a:latin typeface="DejaVu Sans"/>
                <a:ea typeface="DejaVu Sans"/>
                <a:cs typeface="DejaVu Sans"/>
              </a:defRPr>
            </a:lvl1pPr>
            <a:lvl2pPr>
              <a:defRPr sz="1575" b="0">
                <a:solidFill>
                  <a:srgbClr val="F4C268"/>
                </a:solidFill>
                <a:latin typeface="DejaVu Sans"/>
                <a:ea typeface="DejaVu Sans"/>
                <a:cs typeface="DejaVu Sans"/>
              </a:defRPr>
            </a:lvl2pPr>
            <a:lvl3pPr>
              <a:defRPr sz="1575" b="0">
                <a:solidFill>
                  <a:srgbClr val="F4C268"/>
                </a:solidFill>
                <a:latin typeface="DejaVu Sans"/>
                <a:ea typeface="DejaVu Sans"/>
                <a:cs typeface="DejaVu Sans"/>
              </a:defRPr>
            </a:lvl3pPr>
            <a:lvl4pPr>
              <a:defRPr sz="1575" b="0">
                <a:solidFill>
                  <a:srgbClr val="F4C268"/>
                </a:solidFill>
                <a:latin typeface="DejaVu Sans"/>
                <a:ea typeface="DejaVu Sans"/>
                <a:cs typeface="DejaVu Sans"/>
              </a:defRPr>
            </a:lvl4pPr>
            <a:lvl5pPr>
              <a:defRPr sz="1575" b="0">
                <a:solidFill>
                  <a:srgbClr val="F4C268"/>
                </a:solidFill>
                <a:latin typeface="DejaVu Sans"/>
                <a:ea typeface="DejaVu Sans"/>
                <a:cs typeface="DejaVu Sans"/>
              </a:defRPr>
            </a:lvl5pPr>
            <a:lvl6pPr>
              <a:defRPr sz="1575" b="0">
                <a:solidFill>
                  <a:srgbClr val="F4C268"/>
                </a:solidFill>
                <a:latin typeface="DejaVu Sans"/>
                <a:ea typeface="DejaVu Sans"/>
                <a:cs typeface="DejaVu Sans"/>
              </a:defRPr>
            </a:lvl6pPr>
            <a:lvl7pPr>
              <a:defRPr sz="1575" b="0">
                <a:solidFill>
                  <a:srgbClr val="F4C268"/>
                </a:solidFill>
                <a:latin typeface="DejaVu Sans"/>
                <a:ea typeface="DejaVu Sans"/>
                <a:cs typeface="DejaVu Sans"/>
              </a:defRPr>
            </a:lvl7pPr>
            <a:lvl8pPr>
              <a:defRPr sz="1575" b="0">
                <a:solidFill>
                  <a:srgbClr val="F4C268"/>
                </a:solidFill>
                <a:latin typeface="DejaVu Sans"/>
                <a:ea typeface="DejaVu Sans"/>
                <a:cs typeface="DejaVu Sans"/>
              </a:defRPr>
            </a:lvl8pPr>
            <a:lvl9pPr>
              <a:defRPr sz="1575" b="0">
                <a:solidFill>
                  <a:srgbClr val="F4C268"/>
                </a:solidFill>
                <a:latin typeface="DejaVu Sans"/>
                <a:ea typeface="DejaVu Sans"/>
                <a:cs typeface="DejaVu Sans"/>
              </a:defRPr>
            </a:lvl9pPr>
          </a:lstStyle>
          <a:p xmlns:a="http://schemas.openxmlformats.org/drawingml/2006/main">
            <a:pPr>
              <a:defRPr sz="1575" b="0">
                <a:solidFill>
                  <a:srgbClr val="F4C268"/>
                </a:solidFill>
                <a:latin typeface="DejaVu Sans"/>
                <a:ea typeface="DejaVu Sans"/>
                <a:cs typeface="DejaVu Sans"/>
              </a:defRPr>
            </a:pPr>
            <a:r>
              <a:rPr sz="1575" b="0">
                <a:solidFill>
                  <a:srgbClr val="F4C268"/>
                </a:solidFill>
                <a:latin typeface="DejaVu Sans"/>
                <a:ea typeface="DejaVu Sans"/>
                <a:cs typeface="DejaVu Sans"/>
              </a:rPr>
              <a:t>Calibrate hand-eye, probe TCP, stylus radius and tool-change repeatability.</a:t>
            </a:r>
          </a:p>
        </p:txBody>
      </p:sp>
    </p:spTree>
    <p:extLst>
      <p:ext uri="{BB962C8B-B14F-4D97-AF65-F5344CB8AC3E}">
        <p14:creationId xmlns:p14="http://schemas.microsoft.com/office/powerpoint/2010/main" val="971160836"/>
      </p:ext>
    </p:extLst>
  </p:cSld>
</p:sld>
</file>

<file path=ppt/slides/slide6.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3960B243-C87C-413F-A067-5E4EB631C28B}"/>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Low foam container and controlled extraction</a:t>
            </a:r>
          </a:p>
        </p:txBody>
      </p:sp>
      <p:sp>
        <p:nvSpPr>
          <p:cNvPr id="2" name="">
            <a:extLst xmlns:a="http://schemas.openxmlformats.org/drawingml/2006/main">
              <a:ext uri="{FF2B5EF4-FFF2-40B4-BE49-F238E27FC236}">
                <a16:creationId xmlns:a16="http://schemas.microsoft.com/office/drawing/2014/main" id="{C796E812-C9C6-461B-A9A2-4EC8B23C559C}"/>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E1E7AFE8-60DF-4BCE-8C8A-2DA2FCE762EF}"/>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D1255FF7-A93A-41F5-A2E9-C65A67BC86C7}"/>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B5B4C365-9B35-4FCC-803E-90FEFB493CA9}"/>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06</a:t>
            </a:r>
          </a:p>
        </p:txBody>
      </p:sp>
      <p:pic>
        <p:nvPicPr>
          <p:cNvPr id="6" name="">
            <a:extLst xmlns:a="http://schemas.openxmlformats.org/drawingml/2006/main">
              <a:ext uri="{FF2B5EF4-FFF2-40B4-BE49-F238E27FC236}">
                <a16:creationId xmlns:a16="http://schemas.microsoft.com/office/drawing/2014/main" id="{455AD538-A5FF-41F9-ACA8-19574A347132}"/>
              </a:ext>
            </a:extLst>
          </p:cNvPr>
          <p:cNvPicPr>
            <a:picLocks xmlns:a="http://schemas.openxmlformats.org/drawingml/2006/main" noChangeAspect="1"/>
          </p:cNvPicPr>
          <p:nvPr/>
        </p:nvPicPr>
        <p:blipFill>
          <a:blip xmlns:r="http://schemas.openxmlformats.org/officeDocument/2006/relationships" xmlns:a="http://schemas.openxmlformats.org/drawingml/2006/main" r:embed="R481fb08c359a4c55"/>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FD134F85-9A56-4584-AE9D-D8A4BB83EF25}"/>
              </a:ext>
            </a:extLst>
          </p:cNvPr>
          <p:cNvPicPr>
            <a:picLocks xmlns:a="http://schemas.openxmlformats.org/drawingml/2006/main" noChangeAspect="1"/>
          </p:cNvPicPr>
          <p:nvPr/>
        </p:nvPicPr>
        <p:blipFill>
          <a:blip xmlns:r="http://schemas.openxmlformats.org/officeDocument/2006/relationships" xmlns:a="http://schemas.openxmlformats.org/drawingml/2006/main" r:embed="R3c5e6a68044b4e95"/>
          <a:stretch xmlns:a="http://schemas.openxmlformats.org/drawingml/2006/main"/>
        </p:blipFill>
        <p:spPr>
          <a:xfrm xmlns:a="http://schemas.openxmlformats.org/drawingml/2006/main">
            <a:off x="615661" y="1285875"/>
            <a:ext cx="6788727" cy="4667250"/>
          </a:xfrm>
          <a:prstGeom xmlns:a="http://schemas.openxmlformats.org/drawingml/2006/main" prst="rect">
            <a:avLst/>
          </a:prstGeom>
        </p:spPr>
      </p:pic>
      <p:sp>
        <p:nvSpPr>
          <p:cNvPr id="8" name="a">
            <a:extLst xmlns:a="http://schemas.openxmlformats.org/drawingml/2006/main">
              <a:ext uri="{FF2B5EF4-FFF2-40B4-BE49-F238E27FC236}">
                <a16:creationId xmlns:a16="http://schemas.microsoft.com/office/drawing/2014/main" id="{A8685C1F-DD7B-49E8-80BD-DDF0E9BEC13E}"/>
              </a:ext>
            </a:extLst>
          </p:cNvPr>
          <p:cNvSpPr>
            <a:spLocks xmlns:a="http://schemas.openxmlformats.org/drawingml/2006/main" noGrp="1"/>
          </p:cNvSpPr>
          <p:nvPr/>
        </p:nvSpPr>
        <p:spPr>
          <a:xfrm xmlns:a="http://schemas.openxmlformats.org/drawingml/2006/main">
            <a:off x="7810500" y="1476375"/>
            <a:ext cx="3714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96D2C5"/>
                </a:solidFill>
                <a:latin typeface="DejaVu Sans"/>
                <a:ea typeface="DejaVu Sans"/>
                <a:cs typeface="DejaVu Sans"/>
              </a:defRPr>
            </a:defPPr>
            <a:lvl1pPr>
              <a:defRPr sz="2175" b="1">
                <a:solidFill>
                  <a:srgbClr val="96D2C5"/>
                </a:solidFill>
                <a:latin typeface="DejaVu Sans"/>
                <a:ea typeface="DejaVu Sans"/>
                <a:cs typeface="DejaVu Sans"/>
              </a:defRPr>
            </a:lvl1pPr>
            <a:lvl2pPr>
              <a:defRPr sz="2175" b="1">
                <a:solidFill>
                  <a:srgbClr val="96D2C5"/>
                </a:solidFill>
                <a:latin typeface="DejaVu Sans"/>
                <a:ea typeface="DejaVu Sans"/>
                <a:cs typeface="DejaVu Sans"/>
              </a:defRPr>
            </a:lvl2pPr>
            <a:lvl3pPr>
              <a:defRPr sz="2175" b="1">
                <a:solidFill>
                  <a:srgbClr val="96D2C5"/>
                </a:solidFill>
                <a:latin typeface="DejaVu Sans"/>
                <a:ea typeface="DejaVu Sans"/>
                <a:cs typeface="DejaVu Sans"/>
              </a:defRPr>
            </a:lvl3pPr>
            <a:lvl4pPr>
              <a:defRPr sz="2175" b="1">
                <a:solidFill>
                  <a:srgbClr val="96D2C5"/>
                </a:solidFill>
                <a:latin typeface="DejaVu Sans"/>
                <a:ea typeface="DejaVu Sans"/>
                <a:cs typeface="DejaVu Sans"/>
              </a:defRPr>
            </a:lvl4pPr>
            <a:lvl5pPr>
              <a:defRPr sz="2175" b="1">
                <a:solidFill>
                  <a:srgbClr val="96D2C5"/>
                </a:solidFill>
                <a:latin typeface="DejaVu Sans"/>
                <a:ea typeface="DejaVu Sans"/>
                <a:cs typeface="DejaVu Sans"/>
              </a:defRPr>
            </a:lvl5pPr>
            <a:lvl6pPr>
              <a:defRPr sz="2175" b="1">
                <a:solidFill>
                  <a:srgbClr val="96D2C5"/>
                </a:solidFill>
                <a:latin typeface="DejaVu Sans"/>
                <a:ea typeface="DejaVu Sans"/>
                <a:cs typeface="DejaVu Sans"/>
              </a:defRPr>
            </a:lvl6pPr>
            <a:lvl7pPr>
              <a:defRPr sz="2175" b="1">
                <a:solidFill>
                  <a:srgbClr val="96D2C5"/>
                </a:solidFill>
                <a:latin typeface="DejaVu Sans"/>
                <a:ea typeface="DejaVu Sans"/>
                <a:cs typeface="DejaVu Sans"/>
              </a:defRPr>
            </a:lvl7pPr>
            <a:lvl8pPr>
              <a:defRPr sz="2175" b="1">
                <a:solidFill>
                  <a:srgbClr val="96D2C5"/>
                </a:solidFill>
                <a:latin typeface="DejaVu Sans"/>
                <a:ea typeface="DejaVu Sans"/>
                <a:cs typeface="DejaVu Sans"/>
              </a:defRPr>
            </a:lvl8pPr>
            <a:lvl9pPr>
              <a:defRPr sz="2175" b="1">
                <a:solidFill>
                  <a:srgbClr val="96D2C5"/>
                </a:solidFill>
                <a:latin typeface="DejaVu Sans"/>
                <a:ea typeface="DejaVu Sans"/>
                <a:cs typeface="DejaVu Sans"/>
              </a:defRPr>
            </a:lvl9pPr>
          </a:lstStyle>
          <a:p xmlns:a="http://schemas.openxmlformats.org/drawingml/2006/main">
            <a:pPr>
              <a:defRPr sz="2175" b="1">
                <a:solidFill>
                  <a:srgbClr val="96D2C5"/>
                </a:solidFill>
                <a:latin typeface="DejaVu Sans"/>
                <a:ea typeface="DejaVu Sans"/>
                <a:cs typeface="DejaVu Sans"/>
              </a:defRPr>
            </a:pPr>
            <a:r>
              <a:rPr sz="2175" b="1">
                <a:solidFill>
                  <a:srgbClr val="96D2C5"/>
                </a:solidFill>
                <a:latin typeface="DejaVu Sans"/>
                <a:ea typeface="DejaVu Sans"/>
                <a:cs typeface="DejaVu Sans"/>
              </a:rPr>
              <a:t>150 mm caster wheels</a:t>
            </a:r>
          </a:p>
        </p:txBody>
      </p:sp>
      <p:sp>
        <p:nvSpPr>
          <p:cNvPr id="9" name="b">
            <a:extLst xmlns:a="http://schemas.openxmlformats.org/drawingml/2006/main">
              <a:ext uri="{FF2B5EF4-FFF2-40B4-BE49-F238E27FC236}">
                <a16:creationId xmlns:a16="http://schemas.microsoft.com/office/drawing/2014/main" id="{41BABF98-3876-4BF7-B14A-21AD00A520B5}"/>
              </a:ext>
            </a:extLst>
          </p:cNvPr>
          <p:cNvSpPr>
            <a:spLocks xmlns:a="http://schemas.openxmlformats.org/drawingml/2006/main" noGrp="1"/>
          </p:cNvSpPr>
          <p:nvPr/>
        </p:nvSpPr>
        <p:spPr>
          <a:xfrm xmlns:a="http://schemas.openxmlformats.org/drawingml/2006/main">
            <a:off x="7810500" y="2333625"/>
            <a:ext cx="37147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F3F5F7"/>
                </a:solidFill>
                <a:latin typeface="DejaVu Sans"/>
                <a:ea typeface="DejaVu Sans"/>
                <a:cs typeface="DejaVu Sans"/>
              </a:defRPr>
            </a:defPPr>
            <a:lvl1pPr>
              <a:defRPr sz="1800" b="0">
                <a:solidFill>
                  <a:srgbClr val="F3F5F7"/>
                </a:solidFill>
                <a:latin typeface="DejaVu Sans"/>
                <a:ea typeface="DejaVu Sans"/>
                <a:cs typeface="DejaVu Sans"/>
              </a:defRPr>
            </a:lvl1pPr>
            <a:lvl2pPr>
              <a:defRPr sz="1800" b="0">
                <a:solidFill>
                  <a:srgbClr val="F3F5F7"/>
                </a:solidFill>
                <a:latin typeface="DejaVu Sans"/>
                <a:ea typeface="DejaVu Sans"/>
                <a:cs typeface="DejaVu Sans"/>
              </a:defRPr>
            </a:lvl2pPr>
            <a:lvl3pPr>
              <a:defRPr sz="1800" b="0">
                <a:solidFill>
                  <a:srgbClr val="F3F5F7"/>
                </a:solidFill>
                <a:latin typeface="DejaVu Sans"/>
                <a:ea typeface="DejaVu Sans"/>
                <a:cs typeface="DejaVu Sans"/>
              </a:defRPr>
            </a:lvl3pPr>
            <a:lvl4pPr>
              <a:defRPr sz="1800" b="0">
                <a:solidFill>
                  <a:srgbClr val="F3F5F7"/>
                </a:solidFill>
                <a:latin typeface="DejaVu Sans"/>
                <a:ea typeface="DejaVu Sans"/>
                <a:cs typeface="DejaVu Sans"/>
              </a:defRPr>
            </a:lvl4pPr>
            <a:lvl5pPr>
              <a:defRPr sz="1800" b="0">
                <a:solidFill>
                  <a:srgbClr val="F3F5F7"/>
                </a:solidFill>
                <a:latin typeface="DejaVu Sans"/>
                <a:ea typeface="DejaVu Sans"/>
                <a:cs typeface="DejaVu Sans"/>
              </a:defRPr>
            </a:lvl5pPr>
            <a:lvl6pPr>
              <a:defRPr sz="1800" b="0">
                <a:solidFill>
                  <a:srgbClr val="F3F5F7"/>
                </a:solidFill>
                <a:latin typeface="DejaVu Sans"/>
                <a:ea typeface="DejaVu Sans"/>
                <a:cs typeface="DejaVu Sans"/>
              </a:defRPr>
            </a:lvl6pPr>
            <a:lvl7pPr>
              <a:defRPr sz="1800" b="0">
                <a:solidFill>
                  <a:srgbClr val="F3F5F7"/>
                </a:solidFill>
                <a:latin typeface="DejaVu Sans"/>
                <a:ea typeface="DejaVu Sans"/>
                <a:cs typeface="DejaVu Sans"/>
              </a:defRPr>
            </a:lvl7pPr>
            <a:lvl8pPr>
              <a:defRPr sz="1800" b="0">
                <a:solidFill>
                  <a:srgbClr val="F3F5F7"/>
                </a:solidFill>
                <a:latin typeface="DejaVu Sans"/>
                <a:ea typeface="DejaVu Sans"/>
                <a:cs typeface="DejaVu Sans"/>
              </a:defRPr>
            </a:lvl8pPr>
            <a:lvl9pPr>
              <a:defRPr sz="1800" b="0">
                <a:solidFill>
                  <a:srgbClr val="F3F5F7"/>
                </a:solidFill>
                <a:latin typeface="DejaVu Sans"/>
                <a:ea typeface="DejaVu Sans"/>
                <a:cs typeface="DejaVu Sans"/>
              </a:defRPr>
            </a:lvl9pPr>
          </a:lstStyle>
          <a:p xmlns:a="http://schemas.openxmlformats.org/drawingml/2006/main">
            <a:pPr>
              <a:defRPr sz="1800" b="0">
                <a:solidFill>
                  <a:srgbClr val="F3F5F7"/>
                </a:solidFill>
                <a:latin typeface="DejaVu Sans"/>
                <a:ea typeface="DejaVu Sans"/>
                <a:cs typeface="DejaVu Sans"/>
              </a:defRPr>
            </a:pPr>
            <a:r>
              <a:rPr sz="1800" b="0">
                <a:solidFill>
                  <a:srgbClr val="F3F5F7"/>
                </a:solidFill>
                <a:latin typeface="DejaVu Sans"/>
                <a:ea typeface="DejaVu Sans"/>
                <a:cs typeface="DejaVu Sans"/>
              </a:rPr>
              <a:t>A separate located holder transfers box weight to floor stands. Casters are unloaded during pickup; the fin slots remain accessible.</a:t>
            </a:r>
          </a:p>
        </p:txBody>
      </p:sp>
      <p:sp>
        <p:nvSpPr>
          <p:cNvPr id="10" name="c">
            <a:extLst xmlns:a="http://schemas.openxmlformats.org/drawingml/2006/main">
              <a:ext uri="{FF2B5EF4-FFF2-40B4-BE49-F238E27FC236}">
                <a16:creationId xmlns:a16="http://schemas.microsoft.com/office/drawing/2014/main" id="{CD678329-23D3-4661-BC70-E5E780AA6A30}"/>
              </a:ext>
            </a:extLst>
          </p:cNvPr>
          <p:cNvSpPr>
            <a:spLocks xmlns:a="http://schemas.openxmlformats.org/drawingml/2006/main" noGrp="1"/>
          </p:cNvSpPr>
          <p:nvPr/>
        </p:nvSpPr>
        <p:spPr>
          <a:xfrm xmlns:a="http://schemas.openxmlformats.org/drawingml/2006/main">
            <a:off x="7810500" y="4048125"/>
            <a:ext cx="3714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1">
                <a:solidFill>
                  <a:srgbClr val="F4C268"/>
                </a:solidFill>
                <a:latin typeface="DejaVu Sans"/>
                <a:ea typeface="DejaVu Sans"/>
                <a:cs typeface="DejaVu Sans"/>
              </a:defRPr>
            </a:defPPr>
            <a:lvl1pPr>
              <a:defRPr sz="2100" b="1">
                <a:solidFill>
                  <a:srgbClr val="F4C268"/>
                </a:solidFill>
                <a:latin typeface="DejaVu Sans"/>
                <a:ea typeface="DejaVu Sans"/>
                <a:cs typeface="DejaVu Sans"/>
              </a:defRPr>
            </a:lvl1pPr>
            <a:lvl2pPr>
              <a:defRPr sz="2100" b="1">
                <a:solidFill>
                  <a:srgbClr val="F4C268"/>
                </a:solidFill>
                <a:latin typeface="DejaVu Sans"/>
                <a:ea typeface="DejaVu Sans"/>
                <a:cs typeface="DejaVu Sans"/>
              </a:defRPr>
            </a:lvl2pPr>
            <a:lvl3pPr>
              <a:defRPr sz="2100" b="1">
                <a:solidFill>
                  <a:srgbClr val="F4C268"/>
                </a:solidFill>
                <a:latin typeface="DejaVu Sans"/>
                <a:ea typeface="DejaVu Sans"/>
                <a:cs typeface="DejaVu Sans"/>
              </a:defRPr>
            </a:lvl3pPr>
            <a:lvl4pPr>
              <a:defRPr sz="2100" b="1">
                <a:solidFill>
                  <a:srgbClr val="F4C268"/>
                </a:solidFill>
                <a:latin typeface="DejaVu Sans"/>
                <a:ea typeface="DejaVu Sans"/>
                <a:cs typeface="DejaVu Sans"/>
              </a:defRPr>
            </a:lvl4pPr>
            <a:lvl5pPr>
              <a:defRPr sz="2100" b="1">
                <a:solidFill>
                  <a:srgbClr val="F4C268"/>
                </a:solidFill>
                <a:latin typeface="DejaVu Sans"/>
                <a:ea typeface="DejaVu Sans"/>
                <a:cs typeface="DejaVu Sans"/>
              </a:defRPr>
            </a:lvl5pPr>
            <a:lvl6pPr>
              <a:defRPr sz="2100" b="1">
                <a:solidFill>
                  <a:srgbClr val="F4C268"/>
                </a:solidFill>
                <a:latin typeface="DejaVu Sans"/>
                <a:ea typeface="DejaVu Sans"/>
                <a:cs typeface="DejaVu Sans"/>
              </a:defRPr>
            </a:lvl6pPr>
            <a:lvl7pPr>
              <a:defRPr sz="2100" b="1">
                <a:solidFill>
                  <a:srgbClr val="F4C268"/>
                </a:solidFill>
                <a:latin typeface="DejaVu Sans"/>
                <a:ea typeface="DejaVu Sans"/>
                <a:cs typeface="DejaVu Sans"/>
              </a:defRPr>
            </a:lvl7pPr>
            <a:lvl8pPr>
              <a:defRPr sz="2100" b="1">
                <a:solidFill>
                  <a:srgbClr val="F4C268"/>
                </a:solidFill>
                <a:latin typeface="DejaVu Sans"/>
                <a:ea typeface="DejaVu Sans"/>
                <a:cs typeface="DejaVu Sans"/>
              </a:defRPr>
            </a:lvl8pPr>
            <a:lvl9pPr>
              <a:defRPr sz="2100" b="1">
                <a:solidFill>
                  <a:srgbClr val="F4C268"/>
                </a:solidFill>
                <a:latin typeface="DejaVu Sans"/>
                <a:ea typeface="DejaVu Sans"/>
                <a:cs typeface="DejaVu Sans"/>
              </a:defRPr>
            </a:lvl9pPr>
          </a:lstStyle>
          <a:p xmlns:a="http://schemas.openxmlformats.org/drawingml/2006/main">
            <a:pPr>
              <a:defRPr sz="2100" b="1">
                <a:solidFill>
                  <a:srgbClr val="F4C268"/>
                </a:solidFill>
                <a:latin typeface="DejaVu Sans"/>
                <a:ea typeface="DejaVu Sans"/>
                <a:cs typeface="DejaVu Sans"/>
              </a:defRPr>
            </a:pPr>
            <a:r>
              <a:rPr sz="2100" b="1">
                <a:solidFill>
                  <a:srgbClr val="F4C268"/>
                </a:solidFill>
                <a:latin typeface="DejaVu Sans"/>
                <a:ea typeface="DejaVu Sans"/>
                <a:cs typeface="DejaVu Sans"/>
              </a:rPr>
              <a:t>Retained HOLD if stuck</a:t>
            </a:r>
          </a:p>
        </p:txBody>
      </p:sp>
      <p:sp>
        <p:nvSpPr>
          <p:cNvPr id="11" name="d">
            <a:extLst xmlns:a="http://schemas.openxmlformats.org/drawingml/2006/main">
              <a:ext uri="{FF2B5EF4-FFF2-40B4-BE49-F238E27FC236}">
                <a16:creationId xmlns:a16="http://schemas.microsoft.com/office/drawing/2014/main" id="{188FDCB0-795B-4F38-A1B3-752E49E7072F}"/>
              </a:ext>
            </a:extLst>
          </p:cNvPr>
          <p:cNvSpPr>
            <a:spLocks xmlns:a="http://schemas.openxmlformats.org/drawingml/2006/main" noGrp="1"/>
          </p:cNvSpPr>
          <p:nvPr/>
        </p:nvSpPr>
        <p:spPr>
          <a:xfrm xmlns:a="http://schemas.openxmlformats.org/drawingml/2006/main">
            <a:off x="7810500" y="4857750"/>
            <a:ext cx="371475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F3F5F7"/>
                </a:solidFill>
                <a:latin typeface="DejaVu Sans"/>
                <a:ea typeface="DejaVu Sans"/>
                <a:cs typeface="DejaVu Sans"/>
              </a:defRPr>
            </a:defPPr>
            <a:lvl1pPr>
              <a:defRPr sz="1725" b="0">
                <a:solidFill>
                  <a:srgbClr val="F3F5F7"/>
                </a:solidFill>
                <a:latin typeface="DejaVu Sans"/>
                <a:ea typeface="DejaVu Sans"/>
                <a:cs typeface="DejaVu Sans"/>
              </a:defRPr>
            </a:lvl1pPr>
            <a:lvl2pPr>
              <a:defRPr sz="1725" b="0">
                <a:solidFill>
                  <a:srgbClr val="F3F5F7"/>
                </a:solidFill>
                <a:latin typeface="DejaVu Sans"/>
                <a:ea typeface="DejaVu Sans"/>
                <a:cs typeface="DejaVu Sans"/>
              </a:defRPr>
            </a:lvl2pPr>
            <a:lvl3pPr>
              <a:defRPr sz="1725" b="0">
                <a:solidFill>
                  <a:srgbClr val="F3F5F7"/>
                </a:solidFill>
                <a:latin typeface="DejaVu Sans"/>
                <a:ea typeface="DejaVu Sans"/>
                <a:cs typeface="DejaVu Sans"/>
              </a:defRPr>
            </a:lvl3pPr>
            <a:lvl4pPr>
              <a:defRPr sz="1725" b="0">
                <a:solidFill>
                  <a:srgbClr val="F3F5F7"/>
                </a:solidFill>
                <a:latin typeface="DejaVu Sans"/>
                <a:ea typeface="DejaVu Sans"/>
                <a:cs typeface="DejaVu Sans"/>
              </a:defRPr>
            </a:lvl4pPr>
            <a:lvl5pPr>
              <a:defRPr sz="1725" b="0">
                <a:solidFill>
                  <a:srgbClr val="F3F5F7"/>
                </a:solidFill>
                <a:latin typeface="DejaVu Sans"/>
                <a:ea typeface="DejaVu Sans"/>
                <a:cs typeface="DejaVu Sans"/>
              </a:defRPr>
            </a:lvl5pPr>
            <a:lvl6pPr>
              <a:defRPr sz="1725" b="0">
                <a:solidFill>
                  <a:srgbClr val="F3F5F7"/>
                </a:solidFill>
                <a:latin typeface="DejaVu Sans"/>
                <a:ea typeface="DejaVu Sans"/>
                <a:cs typeface="DejaVu Sans"/>
              </a:defRPr>
            </a:lvl6pPr>
            <a:lvl7pPr>
              <a:defRPr sz="1725" b="0">
                <a:solidFill>
                  <a:srgbClr val="F3F5F7"/>
                </a:solidFill>
                <a:latin typeface="DejaVu Sans"/>
                <a:ea typeface="DejaVu Sans"/>
                <a:cs typeface="DejaVu Sans"/>
              </a:defRPr>
            </a:lvl7pPr>
            <a:lvl8pPr>
              <a:defRPr sz="1725" b="0">
                <a:solidFill>
                  <a:srgbClr val="F3F5F7"/>
                </a:solidFill>
                <a:latin typeface="DejaVu Sans"/>
                <a:ea typeface="DejaVu Sans"/>
                <a:cs typeface="DejaVu Sans"/>
              </a:defRPr>
            </a:lvl8pPr>
            <a:lvl9pPr>
              <a:defRPr sz="1725" b="0">
                <a:solidFill>
                  <a:srgbClr val="F3F5F7"/>
                </a:solidFill>
                <a:latin typeface="DejaVu Sans"/>
                <a:ea typeface="DejaVu Sans"/>
                <a:cs typeface="DejaVu Sans"/>
              </a:defRPr>
            </a:lvl9pPr>
          </a:lstStyle>
          <a:p xmlns:a="http://schemas.openxmlformats.org/drawingml/2006/main">
            <a:pPr>
              <a:defRPr sz="1725" b="0">
                <a:solidFill>
                  <a:srgbClr val="F3F5F7"/>
                </a:solidFill>
                <a:latin typeface="DejaVu Sans"/>
                <a:ea typeface="DejaVu Sans"/>
                <a:cs typeface="DejaVu Sans"/>
              </a:defRPr>
            </a:pPr>
            <a:r>
              <a:rPr sz="1725" b="0">
                <a:solidFill>
                  <a:srgbClr val="F3F5F7"/>
                </a:solidFill>
                <a:latin typeface="DejaVu Sans"/>
                <a:ea typeface="DejaVu Sans"/>
                <a:cs typeface="DejaVu Sans"/>
              </a:rPr>
              <a:t>Monitor weight, force and moments during slow breakaway. Do not automatically pull harder.</a:t>
            </a:r>
          </a:p>
        </p:txBody>
      </p:sp>
    </p:spTree>
    <p:extLst>
      <p:ext uri="{BB962C8B-B14F-4D97-AF65-F5344CB8AC3E}">
        <p14:creationId xmlns:p14="http://schemas.microsoft.com/office/powerpoint/2010/main" val="1754235716"/>
      </p:ext>
    </p:extLst>
  </p:cSld>
</p:sld>
</file>

<file path=ppt/slides/slide7.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11" name="slide-title">
            <a:extLst xmlns:a="http://schemas.openxmlformats.org/drawingml/2006/main">
              <a:ext uri="{FF2B5EF4-FFF2-40B4-BE49-F238E27FC236}">
                <a16:creationId xmlns:a16="http://schemas.microsoft.com/office/drawing/2014/main" id="{BD97C5B7-F008-48B5-8D75-6A4AEB6B0955}"/>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Fixed upward camera and fixed probe</a:t>
            </a:r>
          </a:p>
        </p:txBody>
      </p:sp>
      <p:sp>
        <p:nvSpPr>
          <p:cNvPr id="2" name="">
            <a:extLst xmlns:a="http://schemas.openxmlformats.org/drawingml/2006/main">
              <a:ext uri="{FF2B5EF4-FFF2-40B4-BE49-F238E27FC236}">
                <a16:creationId xmlns:a16="http://schemas.microsoft.com/office/drawing/2014/main" id="{18970D70-EBAF-44A1-850C-E88B12CDBE61}"/>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D659677F-4B08-402C-A90C-ED5C080392E5}"/>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B5F90FA7-C464-4BBB-83A6-E7F494B33A4B}"/>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9B76FF4E-3A34-4E59-80D2-2BBA821A47F0}"/>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07</a:t>
            </a:r>
          </a:p>
        </p:txBody>
      </p:sp>
      <p:pic>
        <p:nvPicPr>
          <p:cNvPr id="6" name="">
            <a:extLst xmlns:a="http://schemas.openxmlformats.org/drawingml/2006/main">
              <a:ext uri="{FF2B5EF4-FFF2-40B4-BE49-F238E27FC236}">
                <a16:creationId xmlns:a16="http://schemas.microsoft.com/office/drawing/2014/main" id="{2CA16A26-EA47-4FC5-98AA-6503EDB0CF3B}"/>
              </a:ext>
            </a:extLst>
          </p:cNvPr>
          <p:cNvPicPr>
            <a:picLocks xmlns:a="http://schemas.openxmlformats.org/drawingml/2006/main" noChangeAspect="1"/>
          </p:cNvPicPr>
          <p:nvPr/>
        </p:nvPicPr>
        <p:blipFill>
          <a:blip xmlns:r="http://schemas.openxmlformats.org/officeDocument/2006/relationships" xmlns:a="http://schemas.openxmlformats.org/drawingml/2006/main" r:embed="R86de8bea90934cc3"/>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28C05F87-0A7D-4EA0-8C8F-080326D83A19}"/>
              </a:ext>
            </a:extLst>
          </p:cNvPr>
          <p:cNvPicPr>
            <a:picLocks xmlns:a="http://schemas.openxmlformats.org/drawingml/2006/main" noChangeAspect="1"/>
          </p:cNvPicPr>
          <p:nvPr/>
        </p:nvPicPr>
        <p:blipFill>
          <a:blip xmlns:r="http://schemas.openxmlformats.org/officeDocument/2006/relationships" xmlns:a="http://schemas.openxmlformats.org/drawingml/2006/main" r:embed="R82c17ced11ac489c"/>
          <a:stretch xmlns:a="http://schemas.openxmlformats.org/drawingml/2006/main"/>
        </p:blipFill>
        <p:spPr>
          <a:xfrm xmlns:a="http://schemas.openxmlformats.org/drawingml/2006/main">
            <a:off x="615661" y="1285875"/>
            <a:ext cx="6788727" cy="4667250"/>
          </a:xfrm>
          <a:prstGeom xmlns:a="http://schemas.openxmlformats.org/drawingml/2006/main" prst="rect">
            <a:avLst/>
          </a:prstGeom>
        </p:spPr>
      </p:pic>
      <p:sp>
        <p:nvSpPr>
          <p:cNvPr id="8" name="a">
            <a:extLst xmlns:a="http://schemas.openxmlformats.org/drawingml/2006/main">
              <a:ext uri="{FF2B5EF4-FFF2-40B4-BE49-F238E27FC236}">
                <a16:creationId xmlns:a16="http://schemas.microsoft.com/office/drawing/2014/main" id="{39307E35-5CE5-4588-A521-5A49D056951C}"/>
              </a:ext>
            </a:extLst>
          </p:cNvPr>
          <p:cNvSpPr>
            <a:spLocks xmlns:a="http://schemas.openxmlformats.org/drawingml/2006/main" noGrp="1"/>
          </p:cNvSpPr>
          <p:nvPr/>
        </p:nvSpPr>
        <p:spPr>
          <a:xfrm xmlns:a="http://schemas.openxmlformats.org/drawingml/2006/main">
            <a:off x="7810500" y="1476375"/>
            <a:ext cx="371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96D2C5"/>
                </a:solidFill>
                <a:latin typeface="DejaVu Sans"/>
                <a:ea typeface="DejaVu Sans"/>
                <a:cs typeface="DejaVu Sans"/>
              </a:defRPr>
            </a:defPPr>
            <a:lvl1pPr>
              <a:defRPr sz="2175" b="1">
                <a:solidFill>
                  <a:srgbClr val="96D2C5"/>
                </a:solidFill>
                <a:latin typeface="DejaVu Sans"/>
                <a:ea typeface="DejaVu Sans"/>
                <a:cs typeface="DejaVu Sans"/>
              </a:defRPr>
            </a:lvl1pPr>
            <a:lvl2pPr>
              <a:defRPr sz="2175" b="1">
                <a:solidFill>
                  <a:srgbClr val="96D2C5"/>
                </a:solidFill>
                <a:latin typeface="DejaVu Sans"/>
                <a:ea typeface="DejaVu Sans"/>
                <a:cs typeface="DejaVu Sans"/>
              </a:defRPr>
            </a:lvl2pPr>
            <a:lvl3pPr>
              <a:defRPr sz="2175" b="1">
                <a:solidFill>
                  <a:srgbClr val="96D2C5"/>
                </a:solidFill>
                <a:latin typeface="DejaVu Sans"/>
                <a:ea typeface="DejaVu Sans"/>
                <a:cs typeface="DejaVu Sans"/>
              </a:defRPr>
            </a:lvl3pPr>
            <a:lvl4pPr>
              <a:defRPr sz="2175" b="1">
                <a:solidFill>
                  <a:srgbClr val="96D2C5"/>
                </a:solidFill>
                <a:latin typeface="DejaVu Sans"/>
                <a:ea typeface="DejaVu Sans"/>
                <a:cs typeface="DejaVu Sans"/>
              </a:defRPr>
            </a:lvl4pPr>
            <a:lvl5pPr>
              <a:defRPr sz="2175" b="1">
                <a:solidFill>
                  <a:srgbClr val="96D2C5"/>
                </a:solidFill>
                <a:latin typeface="DejaVu Sans"/>
                <a:ea typeface="DejaVu Sans"/>
                <a:cs typeface="DejaVu Sans"/>
              </a:defRPr>
            </a:lvl5pPr>
            <a:lvl6pPr>
              <a:defRPr sz="2175" b="1">
                <a:solidFill>
                  <a:srgbClr val="96D2C5"/>
                </a:solidFill>
                <a:latin typeface="DejaVu Sans"/>
                <a:ea typeface="DejaVu Sans"/>
                <a:cs typeface="DejaVu Sans"/>
              </a:defRPr>
            </a:lvl6pPr>
            <a:lvl7pPr>
              <a:defRPr sz="2175" b="1">
                <a:solidFill>
                  <a:srgbClr val="96D2C5"/>
                </a:solidFill>
                <a:latin typeface="DejaVu Sans"/>
                <a:ea typeface="DejaVu Sans"/>
                <a:cs typeface="DejaVu Sans"/>
              </a:defRPr>
            </a:lvl7pPr>
            <a:lvl8pPr>
              <a:defRPr sz="2175" b="1">
                <a:solidFill>
                  <a:srgbClr val="96D2C5"/>
                </a:solidFill>
                <a:latin typeface="DejaVu Sans"/>
                <a:ea typeface="DejaVu Sans"/>
                <a:cs typeface="DejaVu Sans"/>
              </a:defRPr>
            </a:lvl8pPr>
            <a:lvl9pPr>
              <a:defRPr sz="2175" b="1">
                <a:solidFill>
                  <a:srgbClr val="96D2C5"/>
                </a:solidFill>
                <a:latin typeface="DejaVu Sans"/>
                <a:ea typeface="DejaVu Sans"/>
                <a:cs typeface="DejaVu Sans"/>
              </a:defRPr>
            </a:lvl9pPr>
          </a:lstStyle>
          <a:p xmlns:a="http://schemas.openxmlformats.org/drawingml/2006/main">
            <a:pPr>
              <a:defRPr sz="2175" b="1">
                <a:solidFill>
                  <a:srgbClr val="96D2C5"/>
                </a:solidFill>
                <a:latin typeface="DejaVu Sans"/>
                <a:ea typeface="DejaVu Sans"/>
                <a:cs typeface="DejaVu Sans"/>
              </a:defRPr>
            </a:pPr>
            <a:r>
              <a:rPr sz="2175" b="1">
                <a:solidFill>
                  <a:srgbClr val="96D2C5"/>
                </a:solidFill>
                <a:latin typeface="DejaVu Sans"/>
                <a:ea typeface="DejaVu Sans"/>
                <a:cs typeface="DejaVu Sans"/>
              </a:rPr>
              <a:t>The robot moves the chamber</a:t>
            </a:r>
          </a:p>
        </p:txBody>
      </p:sp>
      <p:sp>
        <p:nvSpPr>
          <p:cNvPr id="9" name="b">
            <a:extLst xmlns:a="http://schemas.openxmlformats.org/drawingml/2006/main">
              <a:ext uri="{FF2B5EF4-FFF2-40B4-BE49-F238E27FC236}">
                <a16:creationId xmlns:a16="http://schemas.microsoft.com/office/drawing/2014/main" id="{F12F32C2-C47F-46D2-A78E-99000C53E630}"/>
              </a:ext>
            </a:extLst>
          </p:cNvPr>
          <p:cNvSpPr>
            <a:spLocks xmlns:a="http://schemas.openxmlformats.org/drawingml/2006/main" noGrp="1"/>
          </p:cNvSpPr>
          <p:nvPr/>
        </p:nvSpPr>
        <p:spPr>
          <a:xfrm xmlns:a="http://schemas.openxmlformats.org/drawingml/2006/main">
            <a:off x="7810500" y="2476500"/>
            <a:ext cx="371475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F3F5F7"/>
                </a:solidFill>
                <a:latin typeface="DejaVu Sans"/>
                <a:ea typeface="DejaVu Sans"/>
                <a:cs typeface="DejaVu Sans"/>
              </a:defRPr>
            </a:defPPr>
            <a:lvl1pPr>
              <a:defRPr sz="1800" b="0">
                <a:solidFill>
                  <a:srgbClr val="F3F5F7"/>
                </a:solidFill>
                <a:latin typeface="DejaVu Sans"/>
                <a:ea typeface="DejaVu Sans"/>
                <a:cs typeface="DejaVu Sans"/>
              </a:defRPr>
            </a:lvl1pPr>
            <a:lvl2pPr>
              <a:defRPr sz="1800" b="0">
                <a:solidFill>
                  <a:srgbClr val="F3F5F7"/>
                </a:solidFill>
                <a:latin typeface="DejaVu Sans"/>
                <a:ea typeface="DejaVu Sans"/>
                <a:cs typeface="DejaVu Sans"/>
              </a:defRPr>
            </a:lvl2pPr>
            <a:lvl3pPr>
              <a:defRPr sz="1800" b="0">
                <a:solidFill>
                  <a:srgbClr val="F3F5F7"/>
                </a:solidFill>
                <a:latin typeface="DejaVu Sans"/>
                <a:ea typeface="DejaVu Sans"/>
                <a:cs typeface="DejaVu Sans"/>
              </a:defRPr>
            </a:lvl3pPr>
            <a:lvl4pPr>
              <a:defRPr sz="1800" b="0">
                <a:solidFill>
                  <a:srgbClr val="F3F5F7"/>
                </a:solidFill>
                <a:latin typeface="DejaVu Sans"/>
                <a:ea typeface="DejaVu Sans"/>
                <a:cs typeface="DejaVu Sans"/>
              </a:defRPr>
            </a:lvl4pPr>
            <a:lvl5pPr>
              <a:defRPr sz="1800" b="0">
                <a:solidFill>
                  <a:srgbClr val="F3F5F7"/>
                </a:solidFill>
                <a:latin typeface="DejaVu Sans"/>
                <a:ea typeface="DejaVu Sans"/>
                <a:cs typeface="DejaVu Sans"/>
              </a:defRPr>
            </a:lvl5pPr>
            <a:lvl6pPr>
              <a:defRPr sz="1800" b="0">
                <a:solidFill>
                  <a:srgbClr val="F3F5F7"/>
                </a:solidFill>
                <a:latin typeface="DejaVu Sans"/>
                <a:ea typeface="DejaVu Sans"/>
                <a:cs typeface="DejaVu Sans"/>
              </a:defRPr>
            </a:lvl6pPr>
            <a:lvl7pPr>
              <a:defRPr sz="1800" b="0">
                <a:solidFill>
                  <a:srgbClr val="F3F5F7"/>
                </a:solidFill>
                <a:latin typeface="DejaVu Sans"/>
                <a:ea typeface="DejaVu Sans"/>
                <a:cs typeface="DejaVu Sans"/>
              </a:defRPr>
            </a:lvl7pPr>
            <a:lvl8pPr>
              <a:defRPr sz="1800" b="0">
                <a:solidFill>
                  <a:srgbClr val="F3F5F7"/>
                </a:solidFill>
                <a:latin typeface="DejaVu Sans"/>
                <a:ea typeface="DejaVu Sans"/>
                <a:cs typeface="DejaVu Sans"/>
              </a:defRPr>
            </a:lvl8pPr>
            <a:lvl9pPr>
              <a:defRPr sz="1800" b="0">
                <a:solidFill>
                  <a:srgbClr val="F3F5F7"/>
                </a:solidFill>
                <a:latin typeface="DejaVu Sans"/>
                <a:ea typeface="DejaVu Sans"/>
                <a:cs typeface="DejaVu Sans"/>
              </a:defRPr>
            </a:lvl9pPr>
          </a:lstStyle>
          <a:p xmlns:a="http://schemas.openxmlformats.org/drawingml/2006/main">
            <a:pPr>
              <a:defRPr sz="1800" b="0">
                <a:solidFill>
                  <a:srgbClr val="F3F5F7"/>
                </a:solidFill>
                <a:latin typeface="DejaVu Sans"/>
                <a:ea typeface="DejaVu Sans"/>
                <a:cs typeface="DejaVu Sans"/>
              </a:defRPr>
            </a:pPr>
            <a:r>
              <a:rPr sz="1800" b="0">
                <a:solidFill>
                  <a:srgbClr val="F3F5F7"/>
                </a:solidFill>
                <a:latin typeface="DejaVu Sans"/>
                <a:ea typeface="DejaVu Sans"/>
                <a:cs typeface="DejaVu Sans"/>
              </a:rPr>
              <a:t>Both sensors remain rigidly mounted on trolley A. Present each of the three holes and the bottom plane to them.</a:t>
            </a:r>
          </a:p>
        </p:txBody>
      </p:sp>
      <p:sp>
        <p:nvSpPr>
          <p:cNvPr id="10" name="c">
            <a:extLst xmlns:a="http://schemas.openxmlformats.org/drawingml/2006/main">
              <a:ext uri="{FF2B5EF4-FFF2-40B4-BE49-F238E27FC236}">
                <a16:creationId xmlns:a16="http://schemas.microsoft.com/office/drawing/2014/main" id="{648C0DBD-FE3C-4B99-B253-EA604FF26FD6}"/>
              </a:ext>
            </a:extLst>
          </p:cNvPr>
          <p:cNvSpPr>
            <a:spLocks xmlns:a="http://schemas.openxmlformats.org/drawingml/2006/main" noGrp="1"/>
          </p:cNvSpPr>
          <p:nvPr/>
        </p:nvSpPr>
        <p:spPr>
          <a:xfrm xmlns:a="http://schemas.openxmlformats.org/drawingml/2006/main">
            <a:off x="7810500" y="4429125"/>
            <a:ext cx="37147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F4C268"/>
                </a:solidFill>
                <a:latin typeface="DejaVu Sans"/>
                <a:ea typeface="DejaVu Sans"/>
                <a:cs typeface="DejaVu Sans"/>
              </a:defRPr>
            </a:defPPr>
            <a:lvl1pPr>
              <a:defRPr sz="1725" b="0">
                <a:solidFill>
                  <a:srgbClr val="F4C268"/>
                </a:solidFill>
                <a:latin typeface="DejaVu Sans"/>
                <a:ea typeface="DejaVu Sans"/>
                <a:cs typeface="DejaVu Sans"/>
              </a:defRPr>
            </a:lvl1pPr>
            <a:lvl2pPr>
              <a:defRPr sz="1725" b="0">
                <a:solidFill>
                  <a:srgbClr val="F4C268"/>
                </a:solidFill>
                <a:latin typeface="DejaVu Sans"/>
                <a:ea typeface="DejaVu Sans"/>
                <a:cs typeface="DejaVu Sans"/>
              </a:defRPr>
            </a:lvl2pPr>
            <a:lvl3pPr>
              <a:defRPr sz="1725" b="0">
                <a:solidFill>
                  <a:srgbClr val="F4C268"/>
                </a:solidFill>
                <a:latin typeface="DejaVu Sans"/>
                <a:ea typeface="DejaVu Sans"/>
                <a:cs typeface="DejaVu Sans"/>
              </a:defRPr>
            </a:lvl3pPr>
            <a:lvl4pPr>
              <a:defRPr sz="1725" b="0">
                <a:solidFill>
                  <a:srgbClr val="F4C268"/>
                </a:solidFill>
                <a:latin typeface="DejaVu Sans"/>
                <a:ea typeface="DejaVu Sans"/>
                <a:cs typeface="DejaVu Sans"/>
              </a:defRPr>
            </a:lvl4pPr>
            <a:lvl5pPr>
              <a:defRPr sz="1725" b="0">
                <a:solidFill>
                  <a:srgbClr val="F4C268"/>
                </a:solidFill>
                <a:latin typeface="DejaVu Sans"/>
                <a:ea typeface="DejaVu Sans"/>
                <a:cs typeface="DejaVu Sans"/>
              </a:defRPr>
            </a:lvl5pPr>
            <a:lvl6pPr>
              <a:defRPr sz="1725" b="0">
                <a:solidFill>
                  <a:srgbClr val="F4C268"/>
                </a:solidFill>
                <a:latin typeface="DejaVu Sans"/>
                <a:ea typeface="DejaVu Sans"/>
                <a:cs typeface="DejaVu Sans"/>
              </a:defRPr>
            </a:lvl6pPr>
            <a:lvl7pPr>
              <a:defRPr sz="1725" b="0">
                <a:solidFill>
                  <a:srgbClr val="F4C268"/>
                </a:solidFill>
                <a:latin typeface="DejaVu Sans"/>
                <a:ea typeface="DejaVu Sans"/>
                <a:cs typeface="DejaVu Sans"/>
              </a:defRPr>
            </a:lvl7pPr>
            <a:lvl8pPr>
              <a:defRPr sz="1725" b="0">
                <a:solidFill>
                  <a:srgbClr val="F4C268"/>
                </a:solidFill>
                <a:latin typeface="DejaVu Sans"/>
                <a:ea typeface="DejaVu Sans"/>
                <a:cs typeface="DejaVu Sans"/>
              </a:defRPr>
            </a:lvl8pPr>
            <a:lvl9pPr>
              <a:defRPr sz="1725" b="0">
                <a:solidFill>
                  <a:srgbClr val="F4C268"/>
                </a:solidFill>
                <a:latin typeface="DejaVu Sans"/>
                <a:ea typeface="DejaVu Sans"/>
                <a:cs typeface="DejaVu Sans"/>
              </a:defRPr>
            </a:lvl9pPr>
          </a:lstStyle>
          <a:p xmlns:a="http://schemas.openxmlformats.org/drawingml/2006/main">
            <a:pPr>
              <a:defRPr sz="1725" b="0">
                <a:solidFill>
                  <a:srgbClr val="F4C268"/>
                </a:solidFill>
                <a:latin typeface="DejaVu Sans"/>
                <a:ea typeface="DejaVu Sans"/>
                <a:cs typeface="DejaVu Sans"/>
              </a:defRPr>
            </a:pPr>
            <a:r>
              <a:rPr sz="1725" b="0">
                <a:solidFill>
                  <a:srgbClr val="F4C268"/>
                </a:solidFill>
                <a:latin typeface="DejaVu Sans"/>
                <a:ea typeface="DejaVu Sans"/>
                <a:cs typeface="DejaVu Sans"/>
              </a:rPr>
              <a:t>Clear the stylus and tube before each large transfer. Compare the measured hole pattern with the pin pattern.</a:t>
            </a:r>
          </a:p>
        </p:txBody>
      </p:sp>
    </p:spTree>
    <p:extLst>
      <p:ext uri="{BB962C8B-B14F-4D97-AF65-F5344CB8AC3E}">
        <p14:creationId xmlns:p14="http://schemas.microsoft.com/office/powerpoint/2010/main" val="1261619508"/>
      </p:ext>
    </p:extLst>
  </p:cSld>
</p:sld>
</file>

<file path=ppt/slides/slide8.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2FA83CE1-F2D2-4ADA-8516-0CCB7E1E059E}"/>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Guide-free level entry and seating</a:t>
            </a:r>
          </a:p>
        </p:txBody>
      </p:sp>
      <p:sp>
        <p:nvSpPr>
          <p:cNvPr id="2" name="">
            <a:extLst xmlns:a="http://schemas.openxmlformats.org/drawingml/2006/main">
              <a:ext uri="{FF2B5EF4-FFF2-40B4-BE49-F238E27FC236}">
                <a16:creationId xmlns:a16="http://schemas.microsoft.com/office/drawing/2014/main" id="{CAADF672-0C82-4EDA-87E5-101BBFA82ABE}"/>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891C7BC6-EF87-4DE8-8BD2-7A23FB32E5DA}"/>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15CD3D79-43C4-4E99-BA06-5263530B1A1D}"/>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0F646A89-A606-43CB-A1CD-B35BF5BC7863}"/>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08</a:t>
            </a:r>
          </a:p>
        </p:txBody>
      </p:sp>
      <p:pic>
        <p:nvPicPr>
          <p:cNvPr id="6" name="">
            <a:extLst xmlns:a="http://schemas.openxmlformats.org/drawingml/2006/main">
              <a:ext uri="{FF2B5EF4-FFF2-40B4-BE49-F238E27FC236}">
                <a16:creationId xmlns:a16="http://schemas.microsoft.com/office/drawing/2014/main" id="{344144A4-8A08-4F04-B422-6DAD873F8F11}"/>
              </a:ext>
            </a:extLst>
          </p:cNvPr>
          <p:cNvPicPr>
            <a:picLocks xmlns:a="http://schemas.openxmlformats.org/drawingml/2006/main" noChangeAspect="1"/>
          </p:cNvPicPr>
          <p:nvPr/>
        </p:nvPicPr>
        <p:blipFill>
          <a:blip xmlns:r="http://schemas.openxmlformats.org/officeDocument/2006/relationships" xmlns:a="http://schemas.openxmlformats.org/drawingml/2006/main" r:embed="R6a577ea0f25a4a45"/>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BA30BDBA-0975-4E63-8343-9BC8119FCE2E}"/>
              </a:ext>
            </a:extLst>
          </p:cNvPr>
          <p:cNvPicPr>
            <a:picLocks xmlns:a="http://schemas.openxmlformats.org/drawingml/2006/main" noChangeAspect="1"/>
          </p:cNvPicPr>
          <p:nvPr/>
        </p:nvPicPr>
        <p:blipFill>
          <a:blip xmlns:r="http://schemas.openxmlformats.org/officeDocument/2006/relationships" xmlns:a="http://schemas.openxmlformats.org/drawingml/2006/main" r:embed="Raa92fa692f1244d0"/>
          <a:stretch xmlns:a="http://schemas.openxmlformats.org/drawingml/2006/main"/>
        </p:blipFill>
        <p:spPr>
          <a:xfrm xmlns:a="http://schemas.openxmlformats.org/drawingml/2006/main">
            <a:off x="615661" y="1285875"/>
            <a:ext cx="6788727" cy="4667250"/>
          </a:xfrm>
          <a:prstGeom xmlns:a="http://schemas.openxmlformats.org/drawingml/2006/main" prst="rect">
            <a:avLst/>
          </a:prstGeom>
        </p:spPr>
      </p:pic>
      <p:sp>
        <p:nvSpPr>
          <p:cNvPr id="8" name="a">
            <a:extLst xmlns:a="http://schemas.openxmlformats.org/drawingml/2006/main">
              <a:ext uri="{FF2B5EF4-FFF2-40B4-BE49-F238E27FC236}">
                <a16:creationId xmlns:a16="http://schemas.microsoft.com/office/drawing/2014/main" id="{1C484731-1BC2-464B-A74D-F4C3492ECDD9}"/>
              </a:ext>
            </a:extLst>
          </p:cNvPr>
          <p:cNvSpPr>
            <a:spLocks xmlns:a="http://schemas.openxmlformats.org/drawingml/2006/main" noGrp="1"/>
          </p:cNvSpPr>
          <p:nvPr/>
        </p:nvSpPr>
        <p:spPr>
          <a:xfrm xmlns:a="http://schemas.openxmlformats.org/drawingml/2006/main">
            <a:off x="7810500" y="1476375"/>
            <a:ext cx="371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96D2C5"/>
                </a:solidFill>
                <a:latin typeface="DejaVu Sans"/>
                <a:ea typeface="DejaVu Sans"/>
                <a:cs typeface="DejaVu Sans"/>
              </a:defRPr>
            </a:defPPr>
            <a:lvl1pPr>
              <a:defRPr sz="2175" b="1">
                <a:solidFill>
                  <a:srgbClr val="96D2C5"/>
                </a:solidFill>
                <a:latin typeface="DejaVu Sans"/>
                <a:ea typeface="DejaVu Sans"/>
                <a:cs typeface="DejaVu Sans"/>
              </a:defRPr>
            </a:lvl1pPr>
            <a:lvl2pPr>
              <a:defRPr sz="2175" b="1">
                <a:solidFill>
                  <a:srgbClr val="96D2C5"/>
                </a:solidFill>
                <a:latin typeface="DejaVu Sans"/>
                <a:ea typeface="DejaVu Sans"/>
                <a:cs typeface="DejaVu Sans"/>
              </a:defRPr>
            </a:lvl2pPr>
            <a:lvl3pPr>
              <a:defRPr sz="2175" b="1">
                <a:solidFill>
                  <a:srgbClr val="96D2C5"/>
                </a:solidFill>
                <a:latin typeface="DejaVu Sans"/>
                <a:ea typeface="DejaVu Sans"/>
                <a:cs typeface="DejaVu Sans"/>
              </a:defRPr>
            </a:lvl3pPr>
            <a:lvl4pPr>
              <a:defRPr sz="2175" b="1">
                <a:solidFill>
                  <a:srgbClr val="96D2C5"/>
                </a:solidFill>
                <a:latin typeface="DejaVu Sans"/>
                <a:ea typeface="DejaVu Sans"/>
                <a:cs typeface="DejaVu Sans"/>
              </a:defRPr>
            </a:lvl4pPr>
            <a:lvl5pPr>
              <a:defRPr sz="2175" b="1">
                <a:solidFill>
                  <a:srgbClr val="96D2C5"/>
                </a:solidFill>
                <a:latin typeface="DejaVu Sans"/>
                <a:ea typeface="DejaVu Sans"/>
                <a:cs typeface="DejaVu Sans"/>
              </a:defRPr>
            </a:lvl5pPr>
            <a:lvl6pPr>
              <a:defRPr sz="2175" b="1">
                <a:solidFill>
                  <a:srgbClr val="96D2C5"/>
                </a:solidFill>
                <a:latin typeface="DejaVu Sans"/>
                <a:ea typeface="DejaVu Sans"/>
                <a:cs typeface="DejaVu Sans"/>
              </a:defRPr>
            </a:lvl6pPr>
            <a:lvl7pPr>
              <a:defRPr sz="2175" b="1">
                <a:solidFill>
                  <a:srgbClr val="96D2C5"/>
                </a:solidFill>
                <a:latin typeface="DejaVu Sans"/>
                <a:ea typeface="DejaVu Sans"/>
                <a:cs typeface="DejaVu Sans"/>
              </a:defRPr>
            </a:lvl7pPr>
            <a:lvl8pPr>
              <a:defRPr sz="2175" b="1">
                <a:solidFill>
                  <a:srgbClr val="96D2C5"/>
                </a:solidFill>
                <a:latin typeface="DejaVu Sans"/>
                <a:ea typeface="DejaVu Sans"/>
                <a:cs typeface="DejaVu Sans"/>
              </a:defRPr>
            </a:lvl8pPr>
            <a:lvl9pPr>
              <a:defRPr sz="2175" b="1">
                <a:solidFill>
                  <a:srgbClr val="96D2C5"/>
                </a:solidFill>
                <a:latin typeface="DejaVu Sans"/>
                <a:ea typeface="DejaVu Sans"/>
                <a:cs typeface="DejaVu Sans"/>
              </a:defRPr>
            </a:lvl9pPr>
          </a:lstStyle>
          <a:p xmlns:a="http://schemas.openxmlformats.org/drawingml/2006/main">
            <a:pPr>
              <a:defRPr sz="2175" b="1">
                <a:solidFill>
                  <a:srgbClr val="96D2C5"/>
                </a:solidFill>
                <a:latin typeface="DejaVu Sans"/>
                <a:ea typeface="DejaVu Sans"/>
                <a:cs typeface="DejaVu Sans"/>
              </a:defRPr>
            </a:pPr>
            <a:r>
              <a:rPr sz="2175" b="1">
                <a:solidFill>
                  <a:srgbClr val="96D2C5"/>
                </a:solidFill>
                <a:latin typeface="DejaVu Sans"/>
                <a:ea typeface="DejaVu Sans"/>
                <a:cs typeface="DejaVu Sans"/>
              </a:rPr>
              <a:t>Three holes to three pins</a:t>
            </a:r>
          </a:p>
        </p:txBody>
      </p:sp>
      <p:sp>
        <p:nvSpPr>
          <p:cNvPr id="9" name="b">
            <a:extLst xmlns:a="http://schemas.openxmlformats.org/drawingml/2006/main">
              <a:ext uri="{FF2B5EF4-FFF2-40B4-BE49-F238E27FC236}">
                <a16:creationId xmlns:a16="http://schemas.microsoft.com/office/drawing/2014/main" id="{9BA76F7C-A72B-44FB-9E23-FA6BB987B427}"/>
              </a:ext>
            </a:extLst>
          </p:cNvPr>
          <p:cNvSpPr>
            <a:spLocks xmlns:a="http://schemas.openxmlformats.org/drawingml/2006/main" noGrp="1"/>
          </p:cNvSpPr>
          <p:nvPr/>
        </p:nvSpPr>
        <p:spPr>
          <a:xfrm xmlns:a="http://schemas.openxmlformats.org/drawingml/2006/main">
            <a:off x="7810500" y="2476500"/>
            <a:ext cx="37147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F3F5F7"/>
                </a:solidFill>
                <a:latin typeface="DejaVu Sans"/>
                <a:ea typeface="DejaVu Sans"/>
                <a:cs typeface="DejaVu Sans"/>
              </a:defRPr>
            </a:defPPr>
            <a:lvl1pPr>
              <a:defRPr sz="1800" b="0">
                <a:solidFill>
                  <a:srgbClr val="F3F5F7"/>
                </a:solidFill>
                <a:latin typeface="DejaVu Sans"/>
                <a:ea typeface="DejaVu Sans"/>
                <a:cs typeface="DejaVu Sans"/>
              </a:defRPr>
            </a:lvl1pPr>
            <a:lvl2pPr>
              <a:defRPr sz="1800" b="0">
                <a:solidFill>
                  <a:srgbClr val="F3F5F7"/>
                </a:solidFill>
                <a:latin typeface="DejaVu Sans"/>
                <a:ea typeface="DejaVu Sans"/>
                <a:cs typeface="DejaVu Sans"/>
              </a:defRPr>
            </a:lvl2pPr>
            <a:lvl3pPr>
              <a:defRPr sz="1800" b="0">
                <a:solidFill>
                  <a:srgbClr val="F3F5F7"/>
                </a:solidFill>
                <a:latin typeface="DejaVu Sans"/>
                <a:ea typeface="DejaVu Sans"/>
                <a:cs typeface="DejaVu Sans"/>
              </a:defRPr>
            </a:lvl3pPr>
            <a:lvl4pPr>
              <a:defRPr sz="1800" b="0">
                <a:solidFill>
                  <a:srgbClr val="F3F5F7"/>
                </a:solidFill>
                <a:latin typeface="DejaVu Sans"/>
                <a:ea typeface="DejaVu Sans"/>
                <a:cs typeface="DejaVu Sans"/>
              </a:defRPr>
            </a:lvl4pPr>
            <a:lvl5pPr>
              <a:defRPr sz="1800" b="0">
                <a:solidFill>
                  <a:srgbClr val="F3F5F7"/>
                </a:solidFill>
                <a:latin typeface="DejaVu Sans"/>
                <a:ea typeface="DejaVu Sans"/>
                <a:cs typeface="DejaVu Sans"/>
              </a:defRPr>
            </a:lvl5pPr>
            <a:lvl6pPr>
              <a:defRPr sz="1800" b="0">
                <a:solidFill>
                  <a:srgbClr val="F3F5F7"/>
                </a:solidFill>
                <a:latin typeface="DejaVu Sans"/>
                <a:ea typeface="DejaVu Sans"/>
                <a:cs typeface="DejaVu Sans"/>
              </a:defRPr>
            </a:lvl6pPr>
            <a:lvl7pPr>
              <a:defRPr sz="1800" b="0">
                <a:solidFill>
                  <a:srgbClr val="F3F5F7"/>
                </a:solidFill>
                <a:latin typeface="DejaVu Sans"/>
                <a:ea typeface="DejaVu Sans"/>
                <a:cs typeface="DejaVu Sans"/>
              </a:defRPr>
            </a:lvl7pPr>
            <a:lvl8pPr>
              <a:defRPr sz="1800" b="0">
                <a:solidFill>
                  <a:srgbClr val="F3F5F7"/>
                </a:solidFill>
                <a:latin typeface="DejaVu Sans"/>
                <a:ea typeface="DejaVu Sans"/>
                <a:cs typeface="DejaVu Sans"/>
              </a:defRPr>
            </a:lvl8pPr>
            <a:lvl9pPr>
              <a:defRPr sz="1800" b="0">
                <a:solidFill>
                  <a:srgbClr val="F3F5F7"/>
                </a:solidFill>
                <a:latin typeface="DejaVu Sans"/>
                <a:ea typeface="DejaVu Sans"/>
                <a:cs typeface="DejaVu Sans"/>
              </a:defRPr>
            </a:lvl9pPr>
          </a:lstStyle>
          <a:p xmlns:a="http://schemas.openxmlformats.org/drawingml/2006/main">
            <a:pPr>
              <a:defRPr sz="1800" b="0">
                <a:solidFill>
                  <a:srgbClr val="F3F5F7"/>
                </a:solidFill>
                <a:latin typeface="DejaVu Sans"/>
                <a:ea typeface="DejaVu Sans"/>
                <a:cs typeface="DejaVu Sans"/>
              </a:defRPr>
            </a:pPr>
            <a:r>
              <a:rPr sz="1800" b="0">
                <a:solidFill>
                  <a:srgbClr val="F3F5F7"/>
                </a:solidFill>
                <a:latin typeface="DejaVu Sans"/>
                <a:ea typeface="DejaVu Sans"/>
                <a:cs typeface="DejaVu Sans"/>
              </a:rPr>
              <a:t>Enter level through the opening, then descend slowly with sensitive force monitoring.</a:t>
            </a:r>
          </a:p>
        </p:txBody>
      </p:sp>
      <p:sp>
        <p:nvSpPr>
          <p:cNvPr id="10" name="c">
            <a:extLst xmlns:a="http://schemas.openxmlformats.org/drawingml/2006/main">
              <a:ext uri="{FF2B5EF4-FFF2-40B4-BE49-F238E27FC236}">
                <a16:creationId xmlns:a16="http://schemas.microsoft.com/office/drawing/2014/main" id="{C81628B2-1F37-4079-825A-FEF5CF234673}"/>
              </a:ext>
            </a:extLst>
          </p:cNvPr>
          <p:cNvSpPr>
            <a:spLocks xmlns:a="http://schemas.openxmlformats.org/drawingml/2006/main" noGrp="1"/>
          </p:cNvSpPr>
          <p:nvPr/>
        </p:nvSpPr>
        <p:spPr>
          <a:xfrm xmlns:a="http://schemas.openxmlformats.org/drawingml/2006/main">
            <a:off x="7810500" y="3905250"/>
            <a:ext cx="371475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1">
                <a:solidFill>
                  <a:srgbClr val="F4C268"/>
                </a:solidFill>
                <a:latin typeface="DejaVu Sans"/>
                <a:ea typeface="DejaVu Sans"/>
                <a:cs typeface="DejaVu Sans"/>
              </a:defRPr>
            </a:defPPr>
            <a:lvl1pPr>
              <a:defRPr sz="2100" b="1">
                <a:solidFill>
                  <a:srgbClr val="F4C268"/>
                </a:solidFill>
                <a:latin typeface="DejaVu Sans"/>
                <a:ea typeface="DejaVu Sans"/>
                <a:cs typeface="DejaVu Sans"/>
              </a:defRPr>
            </a:lvl1pPr>
            <a:lvl2pPr>
              <a:defRPr sz="2100" b="1">
                <a:solidFill>
                  <a:srgbClr val="F4C268"/>
                </a:solidFill>
                <a:latin typeface="DejaVu Sans"/>
                <a:ea typeface="DejaVu Sans"/>
                <a:cs typeface="DejaVu Sans"/>
              </a:defRPr>
            </a:lvl2pPr>
            <a:lvl3pPr>
              <a:defRPr sz="2100" b="1">
                <a:solidFill>
                  <a:srgbClr val="F4C268"/>
                </a:solidFill>
                <a:latin typeface="DejaVu Sans"/>
                <a:ea typeface="DejaVu Sans"/>
                <a:cs typeface="DejaVu Sans"/>
              </a:defRPr>
            </a:lvl3pPr>
            <a:lvl4pPr>
              <a:defRPr sz="2100" b="1">
                <a:solidFill>
                  <a:srgbClr val="F4C268"/>
                </a:solidFill>
                <a:latin typeface="DejaVu Sans"/>
                <a:ea typeface="DejaVu Sans"/>
                <a:cs typeface="DejaVu Sans"/>
              </a:defRPr>
            </a:lvl4pPr>
            <a:lvl5pPr>
              <a:defRPr sz="2100" b="1">
                <a:solidFill>
                  <a:srgbClr val="F4C268"/>
                </a:solidFill>
                <a:latin typeface="DejaVu Sans"/>
                <a:ea typeface="DejaVu Sans"/>
                <a:cs typeface="DejaVu Sans"/>
              </a:defRPr>
            </a:lvl5pPr>
            <a:lvl6pPr>
              <a:defRPr sz="2100" b="1">
                <a:solidFill>
                  <a:srgbClr val="F4C268"/>
                </a:solidFill>
                <a:latin typeface="DejaVu Sans"/>
                <a:ea typeface="DejaVu Sans"/>
                <a:cs typeface="DejaVu Sans"/>
              </a:defRPr>
            </a:lvl6pPr>
            <a:lvl7pPr>
              <a:defRPr sz="2100" b="1">
                <a:solidFill>
                  <a:srgbClr val="F4C268"/>
                </a:solidFill>
                <a:latin typeface="DejaVu Sans"/>
                <a:ea typeface="DejaVu Sans"/>
                <a:cs typeface="DejaVu Sans"/>
              </a:defRPr>
            </a:lvl7pPr>
            <a:lvl8pPr>
              <a:defRPr sz="2100" b="1">
                <a:solidFill>
                  <a:srgbClr val="F4C268"/>
                </a:solidFill>
                <a:latin typeface="DejaVu Sans"/>
                <a:ea typeface="DejaVu Sans"/>
                <a:cs typeface="DejaVu Sans"/>
              </a:defRPr>
            </a:lvl8pPr>
            <a:lvl9pPr>
              <a:defRPr sz="2100" b="1">
                <a:solidFill>
                  <a:srgbClr val="F4C268"/>
                </a:solidFill>
                <a:latin typeface="DejaVu Sans"/>
                <a:ea typeface="DejaVu Sans"/>
                <a:cs typeface="DejaVu Sans"/>
              </a:defRPr>
            </a:lvl9pPr>
          </a:lstStyle>
          <a:p xmlns:a="http://schemas.openxmlformats.org/drawingml/2006/main">
            <a:pPr>
              <a:defRPr sz="2100" b="1">
                <a:solidFill>
                  <a:srgbClr val="F4C268"/>
                </a:solidFill>
                <a:latin typeface="DejaVu Sans"/>
                <a:ea typeface="DejaVu Sans"/>
                <a:cs typeface="DejaVu Sans"/>
              </a:defRPr>
            </a:pPr>
            <a:r>
              <a:rPr sz="2100" b="1">
                <a:solidFill>
                  <a:srgbClr val="F4C268"/>
                </a:solidFill>
                <a:latin typeface="DejaVu Sans"/>
                <a:ea typeface="DejaVu Sans"/>
                <a:cs typeface="DejaVu Sans"/>
              </a:rPr>
              <a:t>Confirm all three seats</a:t>
            </a:r>
          </a:p>
        </p:txBody>
      </p:sp>
      <p:sp>
        <p:nvSpPr>
          <p:cNvPr id="11" name="d">
            <a:extLst xmlns:a="http://schemas.openxmlformats.org/drawingml/2006/main">
              <a:ext uri="{FF2B5EF4-FFF2-40B4-BE49-F238E27FC236}">
                <a16:creationId xmlns:a16="http://schemas.microsoft.com/office/drawing/2014/main" id="{08502E66-CED9-47D9-9B4F-3BBDB9732E42}"/>
              </a:ext>
            </a:extLst>
          </p:cNvPr>
          <p:cNvSpPr>
            <a:spLocks xmlns:a="http://schemas.openxmlformats.org/drawingml/2006/main" noGrp="1"/>
          </p:cNvSpPr>
          <p:nvPr/>
        </p:nvSpPr>
        <p:spPr>
          <a:xfrm xmlns:a="http://schemas.openxmlformats.org/drawingml/2006/main">
            <a:off x="7810500" y="4905375"/>
            <a:ext cx="3714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F3F5F7"/>
                </a:solidFill>
                <a:latin typeface="DejaVu Sans"/>
                <a:ea typeface="DejaVu Sans"/>
                <a:cs typeface="DejaVu Sans"/>
              </a:defRPr>
            </a:defPPr>
            <a:lvl1pPr>
              <a:defRPr sz="1725" b="0">
                <a:solidFill>
                  <a:srgbClr val="F3F5F7"/>
                </a:solidFill>
                <a:latin typeface="DejaVu Sans"/>
                <a:ea typeface="DejaVu Sans"/>
                <a:cs typeface="DejaVu Sans"/>
              </a:defRPr>
            </a:lvl1pPr>
            <a:lvl2pPr>
              <a:defRPr sz="1725" b="0">
                <a:solidFill>
                  <a:srgbClr val="F3F5F7"/>
                </a:solidFill>
                <a:latin typeface="DejaVu Sans"/>
                <a:ea typeface="DejaVu Sans"/>
                <a:cs typeface="DejaVu Sans"/>
              </a:defRPr>
            </a:lvl2pPr>
            <a:lvl3pPr>
              <a:defRPr sz="1725" b="0">
                <a:solidFill>
                  <a:srgbClr val="F3F5F7"/>
                </a:solidFill>
                <a:latin typeface="DejaVu Sans"/>
                <a:ea typeface="DejaVu Sans"/>
                <a:cs typeface="DejaVu Sans"/>
              </a:defRPr>
            </a:lvl3pPr>
            <a:lvl4pPr>
              <a:defRPr sz="1725" b="0">
                <a:solidFill>
                  <a:srgbClr val="F3F5F7"/>
                </a:solidFill>
                <a:latin typeface="DejaVu Sans"/>
                <a:ea typeface="DejaVu Sans"/>
                <a:cs typeface="DejaVu Sans"/>
              </a:defRPr>
            </a:lvl4pPr>
            <a:lvl5pPr>
              <a:defRPr sz="1725" b="0">
                <a:solidFill>
                  <a:srgbClr val="F3F5F7"/>
                </a:solidFill>
                <a:latin typeface="DejaVu Sans"/>
                <a:ea typeface="DejaVu Sans"/>
                <a:cs typeface="DejaVu Sans"/>
              </a:defRPr>
            </a:lvl5pPr>
            <a:lvl6pPr>
              <a:defRPr sz="1725" b="0">
                <a:solidFill>
                  <a:srgbClr val="F3F5F7"/>
                </a:solidFill>
                <a:latin typeface="DejaVu Sans"/>
                <a:ea typeface="DejaVu Sans"/>
                <a:cs typeface="DejaVu Sans"/>
              </a:defRPr>
            </a:lvl6pPr>
            <a:lvl7pPr>
              <a:defRPr sz="1725" b="0">
                <a:solidFill>
                  <a:srgbClr val="F3F5F7"/>
                </a:solidFill>
                <a:latin typeface="DejaVu Sans"/>
                <a:ea typeface="DejaVu Sans"/>
                <a:cs typeface="DejaVu Sans"/>
              </a:defRPr>
            </a:lvl7pPr>
            <a:lvl8pPr>
              <a:defRPr sz="1725" b="0">
                <a:solidFill>
                  <a:srgbClr val="F3F5F7"/>
                </a:solidFill>
                <a:latin typeface="DejaVu Sans"/>
                <a:ea typeface="DejaVu Sans"/>
                <a:cs typeface="DejaVu Sans"/>
              </a:defRPr>
            </a:lvl8pPr>
            <a:lvl9pPr>
              <a:defRPr sz="1725" b="0">
                <a:solidFill>
                  <a:srgbClr val="F3F5F7"/>
                </a:solidFill>
                <a:latin typeface="DejaVu Sans"/>
                <a:ea typeface="DejaVu Sans"/>
                <a:cs typeface="DejaVu Sans"/>
              </a:defRPr>
            </a:lvl9pPr>
          </a:lstStyle>
          <a:p xmlns:a="http://schemas.openxmlformats.org/drawingml/2006/main">
            <a:pPr>
              <a:defRPr sz="1725" b="0">
                <a:solidFill>
                  <a:srgbClr val="F3F5F7"/>
                </a:solidFill>
                <a:latin typeface="DejaVu Sans"/>
                <a:ea typeface="DejaVu Sans"/>
                <a:cs typeface="DejaVu Sans"/>
              </a:defRPr>
            </a:pPr>
            <a:r>
              <a:rPr sz="1725" b="0">
                <a:solidFill>
                  <a:srgbClr val="F3F5F7"/>
                </a:solidFill>
                <a:latin typeface="DejaVu Sans"/>
                <a:ea typeface="DejaVu Sans"/>
                <a:cs typeface="DejaVu Sans"/>
              </a:rPr>
              <a:t>Unload before opening. Two removable guiding fixtures remain an optional comparison.</a:t>
            </a:r>
          </a:p>
        </p:txBody>
      </p:sp>
    </p:spTree>
    <p:extLst>
      <p:ext uri="{BB962C8B-B14F-4D97-AF65-F5344CB8AC3E}">
        <p14:creationId xmlns:p14="http://schemas.microsoft.com/office/powerpoint/2010/main" val="1198413257"/>
      </p:ext>
    </p:extLst>
  </p:cSld>
</p:sld>
</file>

<file path=ppt/slides/slide9.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9" name="slide-title">
            <a:extLst xmlns:a="http://schemas.openxmlformats.org/drawingml/2006/main">
              <a:ext uri="{FF2B5EF4-FFF2-40B4-BE49-F238E27FC236}">
                <a16:creationId xmlns:a16="http://schemas.microsoft.com/office/drawing/2014/main" id="{533BEDEF-DCC9-4F28-8F2B-858CBCC12B2E}"/>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Operator signals and deliberate recovery</a:t>
            </a:r>
          </a:p>
        </p:txBody>
      </p:sp>
      <p:sp>
        <p:nvSpPr>
          <p:cNvPr id="2" name="">
            <a:extLst xmlns:a="http://schemas.openxmlformats.org/drawingml/2006/main">
              <a:ext uri="{FF2B5EF4-FFF2-40B4-BE49-F238E27FC236}">
                <a16:creationId xmlns:a16="http://schemas.microsoft.com/office/drawing/2014/main" id="{35CDCF7F-161B-4FD5-93D9-FB64F647E476}"/>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87B92AA0-E46A-4C9A-86E2-A7026C941E48}"/>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A8E32B06-45B9-4993-B241-470E4F30B117}"/>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11CFB8A1-88DD-4EE0-8226-97CF315AECCF}"/>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09</a:t>
            </a:r>
          </a:p>
        </p:txBody>
      </p:sp>
      <p:pic>
        <p:nvPicPr>
          <p:cNvPr id="6" name="">
            <a:extLst xmlns:a="http://schemas.openxmlformats.org/drawingml/2006/main">
              <a:ext uri="{FF2B5EF4-FFF2-40B4-BE49-F238E27FC236}">
                <a16:creationId xmlns:a16="http://schemas.microsoft.com/office/drawing/2014/main" id="{FAA8D2E1-ED3C-406E-B999-E15DD028C927}"/>
              </a:ext>
            </a:extLst>
          </p:cNvPr>
          <p:cNvPicPr>
            <a:picLocks xmlns:a="http://schemas.openxmlformats.org/drawingml/2006/main" noChangeAspect="1"/>
          </p:cNvPicPr>
          <p:nvPr/>
        </p:nvPicPr>
        <p:blipFill>
          <a:blip xmlns:r="http://schemas.openxmlformats.org/officeDocument/2006/relationships" xmlns:a="http://schemas.openxmlformats.org/drawingml/2006/main" r:embed="R7cecf7d73c9e44ab"/>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graphicFrame>
        <p:nvGraphicFramePr>
          <p:cNvPr id="7" name="">
            <a:extLst xmlns:a="http://schemas.openxmlformats.org/drawingml/2006/main">
              <a:ext uri="{FF2B5EF4-FFF2-40B4-BE49-F238E27FC236}">
                <a16:creationId xmlns:a16="http://schemas.microsoft.com/office/drawing/2014/main" id="{A7820D03-0F10-4B6D-ABCA-F5888FDFCBEE}"/>
              </a:ext>
            </a:extLst>
          </p:cNvPr>
          <p:cNvGraphicFramePr/>
          <p:nvPr/>
        </p:nvGraphicFramePr>
        <p:xfrm>
          <a:off xmlns:a="http://schemas.openxmlformats.org/drawingml/2006/main" x="533400" y="1457325"/>
          <a:ext xmlns:a="http://schemas.openxmlformats.org/drawingml/2006/main" cx="11125200" cy="3476625"/>
        </p:xfrm>
        <a:graphic xmlns:a="http://schemas.openxmlformats.org/drawingml/2006/main">
          <a:graphicData uri="http://schemas.openxmlformats.org/drawingml/2006/table">
            <a:tbl>
              <a:tblPr/>
              <a:tblGrid>
                <a:gridCol w="2476500"/>
                <a:gridCol w="3857625"/>
                <a:gridCol w="4791075"/>
              </a:tblGrid>
              <a:tr h="579438">
                <a:tc>
                  <a:txBody>
                    <a:bodyPr lIns="95250" tIns="95250" rIns="95250" bIns="95250"/>
                    <a:lstStyle/>
                    <a:p>
                      <a:r>
                        <a:rPr sz="1650" b="1">
                          <a:solidFill>
                            <a:srgbClr val="F3F5F7"/>
                          </a:solidFill>
                          <a:latin typeface="DejaVu Sans"/>
                          <a:ea typeface="DejaVu Sans"/>
                          <a:cs typeface="DejaVu Sans"/>
                        </a:rPr>
                        <a:t>Event</a:t>
                      </a:r>
                    </a:p>
                  </a:txBody>
                  <a:tcPr marL="91440" marR="91440" marT="45720" marB="45720" anchor="ctr">
                    <a:lnL w="5715">
                      <a:solidFill>
                        <a:srgbClr val="505962"/>
                      </a:solidFill>
                      <a:prstDash val="solid"/>
                    </a:lnL>
                    <a:lnR w="5715">
                      <a:solidFill>
                        <a:srgbClr val="505962"/>
                      </a:solidFill>
                      <a:prstDash val="solid"/>
                    </a:lnR>
                    <a:lnT w="5715">
                      <a:solidFill>
                        <a:srgbClr val="505962"/>
                      </a:solidFill>
                      <a:prstDash val="solid"/>
                    </a:lnT>
                    <a:lnB w="5715">
                      <a:solidFill>
                        <a:srgbClr val="505962"/>
                      </a:solidFill>
                      <a:prstDash val="solid"/>
                    </a:lnB>
                    <a:solidFill>
                      <a:srgbClr val="333B44"/>
                    </a:solidFill>
                  </a:tcPr>
                </a:tc>
                <a:tc>
                  <a:txBody>
                    <a:bodyPr lIns="95250" tIns="95250" rIns="95250" bIns="95250"/>
                    <a:lstStyle/>
                    <a:p>
                      <a:r>
                        <a:rPr sz="1650" b="1">
                          <a:solidFill>
                            <a:srgbClr val="F3F5F7"/>
                          </a:solidFill>
                          <a:latin typeface="DejaVu Sans"/>
                          <a:ea typeface="DejaVu Sans"/>
                          <a:cs typeface="DejaVu Sans"/>
                        </a:rPr>
                        <a:t>Visible / audible feedback</a:t>
                      </a:r>
                    </a:p>
                  </a:txBody>
                  <a:tcPr marL="91440" marR="91440" marT="45720" marB="45720" anchor="ctr">
                    <a:lnR w="5715">
                      <a:solidFill>
                        <a:srgbClr val="505962"/>
                      </a:solidFill>
                      <a:prstDash val="solid"/>
                    </a:lnR>
                    <a:lnT w="5715">
                      <a:solidFill>
                        <a:srgbClr val="505962"/>
                      </a:solidFill>
                      <a:prstDash val="solid"/>
                    </a:lnT>
                    <a:lnB w="5715">
                      <a:solidFill>
                        <a:srgbClr val="505962"/>
                      </a:solidFill>
                      <a:prstDash val="solid"/>
                    </a:lnB>
                    <a:solidFill>
                      <a:srgbClr val="333B44"/>
                    </a:solidFill>
                  </a:tcPr>
                </a:tc>
                <a:tc>
                  <a:txBody>
                    <a:bodyPr lIns="95250" tIns="95250" rIns="95250" bIns="95250"/>
                    <a:lstStyle/>
                    <a:p>
                      <a:r>
                        <a:rPr sz="1650" b="1">
                          <a:solidFill>
                            <a:srgbClr val="F3F5F7"/>
                          </a:solidFill>
                          <a:latin typeface="DejaVu Sans"/>
                          <a:ea typeface="DejaVu Sans"/>
                          <a:cs typeface="DejaVu Sans"/>
                        </a:rPr>
                        <a:t>Control response</a:t>
                      </a:r>
                    </a:p>
                  </a:txBody>
                  <a:tcPr marL="91440" marR="91440" marT="45720" marB="45720" anchor="ctr">
                    <a:lnR w="5715">
                      <a:solidFill>
                        <a:srgbClr val="505962"/>
                      </a:solidFill>
                      <a:prstDash val="solid"/>
                    </a:lnR>
                    <a:lnT w="5715">
                      <a:solidFill>
                        <a:srgbClr val="505962"/>
                      </a:solidFill>
                      <a:prstDash val="solid"/>
                    </a:lnT>
                    <a:lnB w="5715">
                      <a:solidFill>
                        <a:srgbClr val="505962"/>
                      </a:solidFill>
                      <a:prstDash val="solid"/>
                    </a:lnB>
                    <a:solidFill>
                      <a:srgbClr val="333B44"/>
                    </a:solidFill>
                  </a:tcPr>
                </a:tc>
              </a:tr>
              <a:tr h="579438">
                <a:tc>
                  <a:txBody>
                    <a:bodyPr lIns="95250" tIns="95250" rIns="95250" bIns="95250"/>
                    <a:lstStyle/>
                    <a:p>
                      <a:r>
                        <a:rPr sz="1650" b="0">
                          <a:solidFill>
                            <a:srgbClr val="F3F5F7"/>
                          </a:solidFill>
                          <a:latin typeface="DejaVu Sans"/>
                          <a:ea typeface="DejaVu Sans"/>
                          <a:cs typeface="DejaVu Sans"/>
                        </a:rPr>
                        <a:t>Camera capture</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650" b="0">
                          <a:solidFill>
                            <a:srgbClr val="F3F5F7"/>
                          </a:solidFill>
                          <a:latin typeface="DejaVu Sans"/>
                          <a:ea typeface="DejaVu Sans"/>
                          <a:cs typeface="DejaVu Sans"/>
                        </a:rPr>
                        <a:t>Light flash</a:t>
                      </a:r>
                    </a:p>
                  </a:txBody>
                  <a:tcPr marL="91440" marR="91440" marT="45720" marB="45720" anchor="ctr">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650" b="0">
                          <a:solidFill>
                            <a:srgbClr val="F3F5F7"/>
                          </a:solidFill>
                          <a:latin typeface="DejaVu Sans"/>
                          <a:ea typeface="DejaVu Sans"/>
                          <a:cs typeface="DejaVu Sans"/>
                        </a:rPr>
                        <a:t>Capture and quality check</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r h="579438">
                <a:tc>
                  <a:txBody>
                    <a:bodyPr lIns="95250" tIns="95250" rIns="95250" bIns="95250"/>
                    <a:lstStyle/>
                    <a:p>
                      <a:r>
                        <a:rPr sz="1650" b="0">
                          <a:solidFill>
                            <a:srgbClr val="F3F5F7"/>
                          </a:solidFill>
                          <a:latin typeface="DejaVu Sans"/>
                          <a:ea typeface="DejaVu Sans"/>
                          <a:cs typeface="DejaVu Sans"/>
                        </a:rPr>
                        <a:t>Probe contact</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650" b="0">
                          <a:solidFill>
                            <a:srgbClr val="F3F5F7"/>
                          </a:solidFill>
                          <a:latin typeface="DejaVu Sans"/>
                          <a:ea typeface="DejaVu Sans"/>
                          <a:cs typeface="DejaVu Sans"/>
                        </a:rPr>
                        <a:t>Tip indication and short beep</a:t>
                      </a:r>
                    </a:p>
                  </a:txBody>
                  <a:tcPr marL="91440" marR="91440" marT="45720" marB="45720" anchor="ctr">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650" b="0">
                          <a:solidFill>
                            <a:srgbClr val="F3F5F7"/>
                          </a:solidFill>
                          <a:latin typeface="DejaVu Sans"/>
                          <a:ea typeface="DejaVu Sans"/>
                          <a:cs typeface="DejaVu Sans"/>
                        </a:rPr>
                        <a:t>Record calibrated touch</a:t>
                      </a:r>
                    </a:p>
                  </a:txBody>
                  <a:tcPr marL="91440" marR="91440" marT="45720" marB="45720" anchor="ctr">
                    <a:lnR w="5715">
                      <a:solidFill>
                        <a:srgbClr val="505962"/>
                      </a:solidFill>
                      <a:prstDash val="solid"/>
                    </a:lnR>
                    <a:lnB w="5715">
                      <a:solidFill>
                        <a:srgbClr val="505962"/>
                      </a:solidFill>
                      <a:prstDash val="solid"/>
                    </a:lnB>
                    <a:solidFill>
                      <a:srgbClr val="1B2026"/>
                    </a:solidFill>
                  </a:tcPr>
                </a:tc>
              </a:tr>
              <a:tr h="579438">
                <a:tc>
                  <a:txBody>
                    <a:bodyPr lIns="95250" tIns="95250" rIns="95250" bIns="95250"/>
                    <a:lstStyle/>
                    <a:p>
                      <a:r>
                        <a:rPr sz="1650" b="0">
                          <a:solidFill>
                            <a:srgbClr val="F3F5F7"/>
                          </a:solidFill>
                          <a:latin typeface="DejaVu Sans"/>
                          <a:ea typeface="DejaVu Sans"/>
                          <a:cs typeface="DejaVu Sans"/>
                        </a:rPr>
                        <a:t>Three seats confirmed</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650" b="0">
                          <a:solidFill>
                            <a:srgbClr val="F3F5F7"/>
                          </a:solidFill>
                          <a:latin typeface="DejaVu Sans"/>
                          <a:ea typeface="DejaVu Sans"/>
                          <a:cs typeface="DejaVu Sans"/>
                        </a:rPr>
                        <a:t>Green OK light</a:t>
                      </a:r>
                    </a:p>
                  </a:txBody>
                  <a:tcPr marL="91440" marR="91440" marT="45720" marB="45720" anchor="ctr">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650" b="0">
                          <a:solidFill>
                            <a:srgbClr val="F3F5F7"/>
                          </a:solidFill>
                          <a:latin typeface="DejaVu Sans"/>
                          <a:ea typeface="DejaVu Sans"/>
                          <a:cs typeface="DejaVu Sans"/>
                        </a:rPr>
                        <a:t>Unload, open and record</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r h="579438">
                <a:tc>
                  <a:txBody>
                    <a:bodyPr lIns="95250" tIns="95250" rIns="95250" bIns="95250"/>
                    <a:lstStyle/>
                    <a:p>
                      <a:r>
                        <a:rPr sz="1650" b="0">
                          <a:solidFill>
                            <a:srgbClr val="F3F5F7"/>
                          </a:solidFill>
                          <a:latin typeface="DejaVu Sans"/>
                          <a:ea typeface="DejaVu Sans"/>
                          <a:cs typeface="DejaVu Sans"/>
                        </a:rPr>
                        <a:t>Abnormal force / disagreement</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650" b="0">
                          <a:solidFill>
                            <a:srgbClr val="F3F5F7"/>
                          </a:solidFill>
                          <a:latin typeface="DejaVu Sans"/>
                          <a:ea typeface="DejaVu Sans"/>
                          <a:cs typeface="DejaVu Sans"/>
                        </a:rPr>
                        <a:t>Amber HOLD / red NG</a:t>
                      </a:r>
                    </a:p>
                  </a:txBody>
                  <a:tcPr marL="91440" marR="91440" marT="45720" marB="45720" anchor="ctr">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650" b="0">
                          <a:solidFill>
                            <a:srgbClr val="F3F5F7"/>
                          </a:solidFill>
                          <a:latin typeface="DejaVu Sans"/>
                          <a:ea typeface="DejaVu Sans"/>
                          <a:cs typeface="DejaVu Sans"/>
                        </a:rPr>
                        <a:t>Retain load and stop sequence</a:t>
                      </a:r>
                    </a:p>
                  </a:txBody>
                  <a:tcPr marL="91440" marR="91440" marT="45720" marB="45720" anchor="ctr">
                    <a:lnR w="5715">
                      <a:solidFill>
                        <a:srgbClr val="505962"/>
                      </a:solidFill>
                      <a:prstDash val="solid"/>
                    </a:lnR>
                    <a:lnB w="5715">
                      <a:solidFill>
                        <a:srgbClr val="505962"/>
                      </a:solidFill>
                      <a:prstDash val="solid"/>
                    </a:lnB>
                    <a:solidFill>
                      <a:srgbClr val="1B2026"/>
                    </a:solidFill>
                  </a:tcPr>
                </a:tc>
              </a:tr>
              <a:tr h="579438">
                <a:tc>
                  <a:txBody>
                    <a:bodyPr lIns="95250" tIns="95250" rIns="95250" bIns="95250"/>
                    <a:lstStyle/>
                    <a:p>
                      <a:r>
                        <a:rPr sz="1650" b="0">
                          <a:solidFill>
                            <a:srgbClr val="F3F5F7"/>
                          </a:solidFill>
                          <a:latin typeface="DejaVu Sans"/>
                          <a:ea typeface="DejaVu Sans"/>
                          <a:cs typeface="DejaVu Sans"/>
                        </a:rPr>
                        <a:t>Reset / acknowledge</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650" b="0">
                          <a:solidFill>
                            <a:srgbClr val="F3F5F7"/>
                          </a:solidFill>
                          <a:latin typeface="DejaVu Sans"/>
                          <a:ea typeface="DejaVu Sans"/>
                          <a:cs typeface="DejaVu Sans"/>
                        </a:rPr>
                        <a:t>Fault acknowledged</a:t>
                      </a:r>
                    </a:p>
                  </a:txBody>
                  <a:tcPr marL="91440" marR="91440" marT="45720" marB="45720" anchor="ctr">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650" b="0">
                          <a:solidFill>
                            <a:srgbClr val="F3F5F7"/>
                          </a:solidFill>
                          <a:latin typeface="DejaVu Sans"/>
                          <a:ea typeface="DejaVu Sans"/>
                          <a:cs typeface="DejaVu Sans"/>
                        </a:rPr>
                        <a:t>Separate deliberate Start required</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bl>
          </a:graphicData>
        </a:graphic>
      </p:graphicFrame>
      <p:sp>
        <p:nvSpPr>
          <p:cNvPr id="8" name="hmi">
            <a:extLst xmlns:a="http://schemas.openxmlformats.org/drawingml/2006/main">
              <a:ext uri="{FF2B5EF4-FFF2-40B4-BE49-F238E27FC236}">
                <a16:creationId xmlns:a16="http://schemas.microsoft.com/office/drawing/2014/main" id="{4C538CC6-0C6D-4A00-AECF-076EEDEA4738}"/>
              </a:ext>
            </a:extLst>
          </p:cNvPr>
          <p:cNvSpPr>
            <a:spLocks xmlns:a="http://schemas.openxmlformats.org/drawingml/2006/main" noGrp="1"/>
          </p:cNvSpPr>
          <p:nvPr/>
        </p:nvSpPr>
        <p:spPr>
          <a:xfrm xmlns:a="http://schemas.openxmlformats.org/drawingml/2006/main">
            <a:off x="533400" y="5314950"/>
            <a:ext cx="11125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75" b="0">
                <a:solidFill>
                  <a:srgbClr val="B3BBC5"/>
                </a:solidFill>
                <a:latin typeface="DejaVu Sans"/>
                <a:ea typeface="DejaVu Sans"/>
                <a:cs typeface="DejaVu Sans"/>
              </a:defRPr>
            </a:defPPr>
            <a:lvl1pPr>
              <a:defRPr sz="1875" b="0">
                <a:solidFill>
                  <a:srgbClr val="B3BBC5"/>
                </a:solidFill>
                <a:latin typeface="DejaVu Sans"/>
                <a:ea typeface="DejaVu Sans"/>
                <a:cs typeface="DejaVu Sans"/>
              </a:defRPr>
            </a:lvl1pPr>
            <a:lvl2pPr>
              <a:defRPr sz="1875" b="0">
                <a:solidFill>
                  <a:srgbClr val="B3BBC5"/>
                </a:solidFill>
                <a:latin typeface="DejaVu Sans"/>
                <a:ea typeface="DejaVu Sans"/>
                <a:cs typeface="DejaVu Sans"/>
              </a:defRPr>
            </a:lvl2pPr>
            <a:lvl3pPr>
              <a:defRPr sz="1875" b="0">
                <a:solidFill>
                  <a:srgbClr val="B3BBC5"/>
                </a:solidFill>
                <a:latin typeface="DejaVu Sans"/>
                <a:ea typeface="DejaVu Sans"/>
                <a:cs typeface="DejaVu Sans"/>
              </a:defRPr>
            </a:lvl3pPr>
            <a:lvl4pPr>
              <a:defRPr sz="1875" b="0">
                <a:solidFill>
                  <a:srgbClr val="B3BBC5"/>
                </a:solidFill>
                <a:latin typeface="DejaVu Sans"/>
                <a:ea typeface="DejaVu Sans"/>
                <a:cs typeface="DejaVu Sans"/>
              </a:defRPr>
            </a:lvl4pPr>
            <a:lvl5pPr>
              <a:defRPr sz="1875" b="0">
                <a:solidFill>
                  <a:srgbClr val="B3BBC5"/>
                </a:solidFill>
                <a:latin typeface="DejaVu Sans"/>
                <a:ea typeface="DejaVu Sans"/>
                <a:cs typeface="DejaVu Sans"/>
              </a:defRPr>
            </a:lvl5pPr>
            <a:lvl6pPr>
              <a:defRPr sz="1875" b="0">
                <a:solidFill>
                  <a:srgbClr val="B3BBC5"/>
                </a:solidFill>
                <a:latin typeface="DejaVu Sans"/>
                <a:ea typeface="DejaVu Sans"/>
                <a:cs typeface="DejaVu Sans"/>
              </a:defRPr>
            </a:lvl6pPr>
            <a:lvl7pPr>
              <a:defRPr sz="1875" b="0">
                <a:solidFill>
                  <a:srgbClr val="B3BBC5"/>
                </a:solidFill>
                <a:latin typeface="DejaVu Sans"/>
                <a:ea typeface="DejaVu Sans"/>
                <a:cs typeface="DejaVu Sans"/>
              </a:defRPr>
            </a:lvl7pPr>
            <a:lvl8pPr>
              <a:defRPr sz="1875" b="0">
                <a:solidFill>
                  <a:srgbClr val="B3BBC5"/>
                </a:solidFill>
                <a:latin typeface="DejaVu Sans"/>
                <a:ea typeface="DejaVu Sans"/>
                <a:cs typeface="DejaVu Sans"/>
              </a:defRPr>
            </a:lvl8pPr>
            <a:lvl9pPr>
              <a:defRPr sz="1875" b="0">
                <a:solidFill>
                  <a:srgbClr val="B3BBC5"/>
                </a:solidFill>
                <a:latin typeface="DejaVu Sans"/>
                <a:ea typeface="DejaVu Sans"/>
                <a:cs typeface="DejaVu Sans"/>
              </a:defRPr>
            </a:lvl9pPr>
          </a:lstStyle>
          <a:p xmlns:a="http://schemas.openxmlformats.org/drawingml/2006/main">
            <a:pPr>
              <a:defRPr sz="1875" b="0">
                <a:solidFill>
                  <a:srgbClr val="B3BBC5"/>
                </a:solidFill>
                <a:latin typeface="DejaVu Sans"/>
                <a:ea typeface="DejaVu Sans"/>
                <a:cs typeface="DejaVu Sans"/>
              </a:defRPr>
            </a:pPr>
            <a:r>
              <a:rPr sz="1875" b="0">
                <a:solidFill>
                  <a:srgbClr val="B3BBC5"/>
                </a:solidFill>
                <a:latin typeface="DejaVu Sans"/>
                <a:ea typeface="DejaVu Sans"/>
                <a:cs typeface="DejaVu Sans"/>
              </a:rPr>
              <a:t>Controller and pendant remain at the robot base; the linked PC records the job.</a:t>
            </a:r>
          </a:p>
        </p:txBody>
      </p:sp>
    </p:spTree>
    <p:extLst>
      <p:ext uri="{BB962C8B-B14F-4D97-AF65-F5344CB8AC3E}">
        <p14:creationId xmlns:p14="http://schemas.microsoft.com/office/powerpoint/2010/main" val="916607349"/>
      </p:ext>
    </p:extLst>
  </p:cSld>
</p:sld>
</file>

<file path=ppt/slides/slide10.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57377E03-01AA-4198-8B44-E8EFB9EEBD26}"/>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Optional trolley B inspection workflow</a:t>
            </a:r>
          </a:p>
        </p:txBody>
      </p:sp>
      <p:sp>
        <p:nvSpPr>
          <p:cNvPr id="2" name="">
            <a:extLst xmlns:a="http://schemas.openxmlformats.org/drawingml/2006/main">
              <a:ext uri="{FF2B5EF4-FFF2-40B4-BE49-F238E27FC236}">
                <a16:creationId xmlns:a16="http://schemas.microsoft.com/office/drawing/2014/main" id="{FA66948B-CA55-4E8B-BF3A-002AD7A7E85B}"/>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E16A2EF-56AF-4DCE-B635-033DAB5ABA62}"/>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D971C19A-34E2-4B7C-906B-CB6E183B196B}"/>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EF408869-957A-4E67-86AF-F935D0635FD8}"/>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10</a:t>
            </a:r>
          </a:p>
        </p:txBody>
      </p:sp>
      <p:pic>
        <p:nvPicPr>
          <p:cNvPr id="6" name="">
            <a:extLst xmlns:a="http://schemas.openxmlformats.org/drawingml/2006/main">
              <a:ext uri="{FF2B5EF4-FFF2-40B4-BE49-F238E27FC236}">
                <a16:creationId xmlns:a16="http://schemas.microsoft.com/office/drawing/2014/main" id="{7273AF69-8A41-4DF1-8569-B82D758A8960}"/>
              </a:ext>
            </a:extLst>
          </p:cNvPr>
          <p:cNvPicPr>
            <a:picLocks xmlns:a="http://schemas.openxmlformats.org/drawingml/2006/main" noChangeAspect="1"/>
          </p:cNvPicPr>
          <p:nvPr/>
        </p:nvPicPr>
        <p:blipFill>
          <a:blip xmlns:r="http://schemas.openxmlformats.org/officeDocument/2006/relationships" xmlns:a="http://schemas.openxmlformats.org/drawingml/2006/main" r:embed="R63985e93a0fd4c6a"/>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FF6FECA2-CBB9-4BDF-872F-59FB136AA9B2}"/>
              </a:ext>
            </a:extLst>
          </p:cNvPr>
          <p:cNvPicPr>
            <a:picLocks xmlns:a="http://schemas.openxmlformats.org/drawingml/2006/main" noChangeAspect="1"/>
          </p:cNvPicPr>
          <p:nvPr/>
        </p:nvPicPr>
        <p:blipFill>
          <a:blip xmlns:r="http://schemas.openxmlformats.org/officeDocument/2006/relationships" xmlns:a="http://schemas.openxmlformats.org/drawingml/2006/main" r:embed="R4608d684a2244514"/>
          <a:stretch xmlns:a="http://schemas.openxmlformats.org/drawingml/2006/main"/>
        </p:blipFill>
        <p:spPr>
          <a:xfrm xmlns:a="http://schemas.openxmlformats.org/drawingml/2006/main">
            <a:off x="568036" y="1285875"/>
            <a:ext cx="6788727" cy="4667250"/>
          </a:xfrm>
          <a:prstGeom xmlns:a="http://schemas.openxmlformats.org/drawingml/2006/main" prst="rect">
            <a:avLst/>
          </a:prstGeom>
        </p:spPr>
      </p:pic>
      <p:sp>
        <p:nvSpPr>
          <p:cNvPr id="8" name="a">
            <a:extLst xmlns:a="http://schemas.openxmlformats.org/drawingml/2006/main">
              <a:ext uri="{FF2B5EF4-FFF2-40B4-BE49-F238E27FC236}">
                <a16:creationId xmlns:a16="http://schemas.microsoft.com/office/drawing/2014/main" id="{B5A7E650-8FAB-4B71-BF4F-B2D651413870}"/>
              </a:ext>
            </a:extLst>
          </p:cNvPr>
          <p:cNvSpPr>
            <a:spLocks xmlns:a="http://schemas.openxmlformats.org/drawingml/2006/main" noGrp="1"/>
          </p:cNvSpPr>
          <p:nvPr/>
        </p:nvSpPr>
        <p:spPr>
          <a:xfrm xmlns:a="http://schemas.openxmlformats.org/drawingml/2006/main">
            <a:off x="7715250" y="1476375"/>
            <a:ext cx="3810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96D2C5"/>
                </a:solidFill>
                <a:latin typeface="DejaVu Sans"/>
                <a:ea typeface="DejaVu Sans"/>
                <a:cs typeface="DejaVu Sans"/>
              </a:defRPr>
            </a:defPPr>
            <a:lvl1pPr>
              <a:defRPr sz="2175" b="1">
                <a:solidFill>
                  <a:srgbClr val="96D2C5"/>
                </a:solidFill>
                <a:latin typeface="DejaVu Sans"/>
                <a:ea typeface="DejaVu Sans"/>
                <a:cs typeface="DejaVu Sans"/>
              </a:defRPr>
            </a:lvl1pPr>
            <a:lvl2pPr>
              <a:defRPr sz="2175" b="1">
                <a:solidFill>
                  <a:srgbClr val="96D2C5"/>
                </a:solidFill>
                <a:latin typeface="DejaVu Sans"/>
                <a:ea typeface="DejaVu Sans"/>
                <a:cs typeface="DejaVu Sans"/>
              </a:defRPr>
            </a:lvl2pPr>
            <a:lvl3pPr>
              <a:defRPr sz="2175" b="1">
                <a:solidFill>
                  <a:srgbClr val="96D2C5"/>
                </a:solidFill>
                <a:latin typeface="DejaVu Sans"/>
                <a:ea typeface="DejaVu Sans"/>
                <a:cs typeface="DejaVu Sans"/>
              </a:defRPr>
            </a:lvl3pPr>
            <a:lvl4pPr>
              <a:defRPr sz="2175" b="1">
                <a:solidFill>
                  <a:srgbClr val="96D2C5"/>
                </a:solidFill>
                <a:latin typeface="DejaVu Sans"/>
                <a:ea typeface="DejaVu Sans"/>
                <a:cs typeface="DejaVu Sans"/>
              </a:defRPr>
            </a:lvl4pPr>
            <a:lvl5pPr>
              <a:defRPr sz="2175" b="1">
                <a:solidFill>
                  <a:srgbClr val="96D2C5"/>
                </a:solidFill>
                <a:latin typeface="DejaVu Sans"/>
                <a:ea typeface="DejaVu Sans"/>
                <a:cs typeface="DejaVu Sans"/>
              </a:defRPr>
            </a:lvl5pPr>
            <a:lvl6pPr>
              <a:defRPr sz="2175" b="1">
                <a:solidFill>
                  <a:srgbClr val="96D2C5"/>
                </a:solidFill>
                <a:latin typeface="DejaVu Sans"/>
                <a:ea typeface="DejaVu Sans"/>
                <a:cs typeface="DejaVu Sans"/>
              </a:defRPr>
            </a:lvl6pPr>
            <a:lvl7pPr>
              <a:defRPr sz="2175" b="1">
                <a:solidFill>
                  <a:srgbClr val="96D2C5"/>
                </a:solidFill>
                <a:latin typeface="DejaVu Sans"/>
                <a:ea typeface="DejaVu Sans"/>
                <a:cs typeface="DejaVu Sans"/>
              </a:defRPr>
            </a:lvl7pPr>
            <a:lvl8pPr>
              <a:defRPr sz="2175" b="1">
                <a:solidFill>
                  <a:srgbClr val="96D2C5"/>
                </a:solidFill>
                <a:latin typeface="DejaVu Sans"/>
                <a:ea typeface="DejaVu Sans"/>
                <a:cs typeface="DejaVu Sans"/>
              </a:defRPr>
            </a:lvl8pPr>
            <a:lvl9pPr>
              <a:defRPr sz="2175" b="1">
                <a:solidFill>
                  <a:srgbClr val="96D2C5"/>
                </a:solidFill>
                <a:latin typeface="DejaVu Sans"/>
                <a:ea typeface="DejaVu Sans"/>
                <a:cs typeface="DejaVu Sans"/>
              </a:defRPr>
            </a:lvl9pPr>
          </a:lstStyle>
          <a:p xmlns:a="http://schemas.openxmlformats.org/drawingml/2006/main">
            <a:pPr>
              <a:defRPr sz="2175" b="1">
                <a:solidFill>
                  <a:srgbClr val="96D2C5"/>
                </a:solidFill>
                <a:latin typeface="DejaVu Sans"/>
                <a:ea typeface="DejaVu Sans"/>
                <a:cs typeface="DejaVu Sans"/>
              </a:defRPr>
            </a:pPr>
            <a:r>
              <a:rPr sz="2175" b="1">
                <a:solidFill>
                  <a:srgbClr val="96D2C5"/>
                </a:solidFill>
                <a:latin typeface="DejaVu Sans"/>
                <a:ea typeface="DejaVu Sans"/>
                <a:cs typeface="DejaVu Sans"/>
              </a:rPr>
              <a:t>Return A → capture B</a:t>
            </a:r>
          </a:p>
        </p:txBody>
      </p:sp>
      <p:sp>
        <p:nvSpPr>
          <p:cNvPr id="9" name="b">
            <a:extLst xmlns:a="http://schemas.openxmlformats.org/drawingml/2006/main">
              <a:ext uri="{FF2B5EF4-FFF2-40B4-BE49-F238E27FC236}">
                <a16:creationId xmlns:a16="http://schemas.microsoft.com/office/drawing/2014/main" id="{6BBEEE95-E5B5-4865-BE31-FFC04A8467F2}"/>
              </a:ext>
            </a:extLst>
          </p:cNvPr>
          <p:cNvSpPr>
            <a:spLocks xmlns:a="http://schemas.openxmlformats.org/drawingml/2006/main" noGrp="1"/>
          </p:cNvSpPr>
          <p:nvPr/>
        </p:nvSpPr>
        <p:spPr>
          <a:xfrm xmlns:a="http://schemas.openxmlformats.org/drawingml/2006/main">
            <a:off x="7715250" y="2333625"/>
            <a:ext cx="38100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F3F5F7"/>
                </a:solidFill>
                <a:latin typeface="DejaVu Sans"/>
                <a:ea typeface="DejaVu Sans"/>
                <a:cs typeface="DejaVu Sans"/>
              </a:defRPr>
            </a:defPPr>
            <a:lvl1pPr>
              <a:defRPr sz="1800" b="0">
                <a:solidFill>
                  <a:srgbClr val="F3F5F7"/>
                </a:solidFill>
                <a:latin typeface="DejaVu Sans"/>
                <a:ea typeface="DejaVu Sans"/>
                <a:cs typeface="DejaVu Sans"/>
              </a:defRPr>
            </a:lvl1pPr>
            <a:lvl2pPr>
              <a:defRPr sz="1800" b="0">
                <a:solidFill>
                  <a:srgbClr val="F3F5F7"/>
                </a:solidFill>
                <a:latin typeface="DejaVu Sans"/>
                <a:ea typeface="DejaVu Sans"/>
                <a:cs typeface="DejaVu Sans"/>
              </a:defRPr>
            </a:lvl2pPr>
            <a:lvl3pPr>
              <a:defRPr sz="1800" b="0">
                <a:solidFill>
                  <a:srgbClr val="F3F5F7"/>
                </a:solidFill>
                <a:latin typeface="DejaVu Sans"/>
                <a:ea typeface="DejaVu Sans"/>
                <a:cs typeface="DejaVu Sans"/>
              </a:defRPr>
            </a:lvl3pPr>
            <a:lvl4pPr>
              <a:defRPr sz="1800" b="0">
                <a:solidFill>
                  <a:srgbClr val="F3F5F7"/>
                </a:solidFill>
                <a:latin typeface="DejaVu Sans"/>
                <a:ea typeface="DejaVu Sans"/>
                <a:cs typeface="DejaVu Sans"/>
              </a:defRPr>
            </a:lvl4pPr>
            <a:lvl5pPr>
              <a:defRPr sz="1800" b="0">
                <a:solidFill>
                  <a:srgbClr val="F3F5F7"/>
                </a:solidFill>
                <a:latin typeface="DejaVu Sans"/>
                <a:ea typeface="DejaVu Sans"/>
                <a:cs typeface="DejaVu Sans"/>
              </a:defRPr>
            </a:lvl5pPr>
            <a:lvl6pPr>
              <a:defRPr sz="1800" b="0">
                <a:solidFill>
                  <a:srgbClr val="F3F5F7"/>
                </a:solidFill>
                <a:latin typeface="DejaVu Sans"/>
                <a:ea typeface="DejaVu Sans"/>
                <a:cs typeface="DejaVu Sans"/>
              </a:defRPr>
            </a:lvl6pPr>
            <a:lvl7pPr>
              <a:defRPr sz="1800" b="0">
                <a:solidFill>
                  <a:srgbClr val="F3F5F7"/>
                </a:solidFill>
                <a:latin typeface="DejaVu Sans"/>
                <a:ea typeface="DejaVu Sans"/>
                <a:cs typeface="DejaVu Sans"/>
              </a:defRPr>
            </a:lvl7pPr>
            <a:lvl8pPr>
              <a:defRPr sz="1800" b="0">
                <a:solidFill>
                  <a:srgbClr val="F3F5F7"/>
                </a:solidFill>
                <a:latin typeface="DejaVu Sans"/>
                <a:ea typeface="DejaVu Sans"/>
                <a:cs typeface="DejaVu Sans"/>
              </a:defRPr>
            </a:lvl8pPr>
            <a:lvl9pPr>
              <a:defRPr sz="1800" b="0">
                <a:solidFill>
                  <a:srgbClr val="F3F5F7"/>
                </a:solidFill>
                <a:latin typeface="DejaVu Sans"/>
                <a:ea typeface="DejaVu Sans"/>
                <a:cs typeface="DejaVu Sans"/>
              </a:defRPr>
            </a:lvl9pPr>
          </a:lstStyle>
          <a:p xmlns:a="http://schemas.openxmlformats.org/drawingml/2006/main">
            <a:pPr>
              <a:defRPr sz="1800" b="0">
                <a:solidFill>
                  <a:srgbClr val="F3F5F7"/>
                </a:solidFill>
                <a:latin typeface="DejaVu Sans"/>
                <a:ea typeface="DejaVu Sans"/>
                <a:cs typeface="DejaVu Sans"/>
              </a:defRPr>
            </a:pPr>
            <a:r>
              <a:rPr sz="1800" b="0">
                <a:solidFill>
                  <a:srgbClr val="F3F5F7"/>
                </a:solidFill>
                <a:latin typeface="DejaVu Sans"/>
                <a:ea typeface="DejaVu Sans"/>
                <a:cs typeface="DejaVu Sans"/>
              </a:rPr>
              <a:t>At the exchange station, support A, release its latch and capture B. Check trolley ID and retention before travel.</a:t>
            </a:r>
          </a:p>
        </p:txBody>
      </p:sp>
      <p:sp>
        <p:nvSpPr>
          <p:cNvPr id="10" name="c">
            <a:extLst xmlns:a="http://schemas.openxmlformats.org/drawingml/2006/main">
              <a:ext uri="{FF2B5EF4-FFF2-40B4-BE49-F238E27FC236}">
                <a16:creationId xmlns:a16="http://schemas.microsoft.com/office/drawing/2014/main" id="{1F52C5D2-00FF-4B5F-A431-1108A434F6E5}"/>
              </a:ext>
            </a:extLst>
          </p:cNvPr>
          <p:cNvSpPr>
            <a:spLocks xmlns:a="http://schemas.openxmlformats.org/drawingml/2006/main" noGrp="1"/>
          </p:cNvSpPr>
          <p:nvPr/>
        </p:nvSpPr>
        <p:spPr>
          <a:xfrm xmlns:a="http://schemas.openxmlformats.org/drawingml/2006/main">
            <a:off x="7715250" y="4000500"/>
            <a:ext cx="3810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1">
                <a:solidFill>
                  <a:srgbClr val="F4C268"/>
                </a:solidFill>
                <a:latin typeface="DejaVu Sans"/>
                <a:ea typeface="DejaVu Sans"/>
                <a:cs typeface="DejaVu Sans"/>
              </a:defRPr>
            </a:defPPr>
            <a:lvl1pPr>
              <a:defRPr sz="2100" b="1">
                <a:solidFill>
                  <a:srgbClr val="F4C268"/>
                </a:solidFill>
                <a:latin typeface="DejaVu Sans"/>
                <a:ea typeface="DejaVu Sans"/>
                <a:cs typeface="DejaVu Sans"/>
              </a:defRPr>
            </a:lvl1pPr>
            <a:lvl2pPr>
              <a:defRPr sz="2100" b="1">
                <a:solidFill>
                  <a:srgbClr val="F4C268"/>
                </a:solidFill>
                <a:latin typeface="DejaVu Sans"/>
                <a:ea typeface="DejaVu Sans"/>
                <a:cs typeface="DejaVu Sans"/>
              </a:defRPr>
            </a:lvl2pPr>
            <a:lvl3pPr>
              <a:defRPr sz="2100" b="1">
                <a:solidFill>
                  <a:srgbClr val="F4C268"/>
                </a:solidFill>
                <a:latin typeface="DejaVu Sans"/>
                <a:ea typeface="DejaVu Sans"/>
                <a:cs typeface="DejaVu Sans"/>
              </a:defRPr>
            </a:lvl3pPr>
            <a:lvl4pPr>
              <a:defRPr sz="2100" b="1">
                <a:solidFill>
                  <a:srgbClr val="F4C268"/>
                </a:solidFill>
                <a:latin typeface="DejaVu Sans"/>
                <a:ea typeface="DejaVu Sans"/>
                <a:cs typeface="DejaVu Sans"/>
              </a:defRPr>
            </a:lvl4pPr>
            <a:lvl5pPr>
              <a:defRPr sz="2100" b="1">
                <a:solidFill>
                  <a:srgbClr val="F4C268"/>
                </a:solidFill>
                <a:latin typeface="DejaVu Sans"/>
                <a:ea typeface="DejaVu Sans"/>
                <a:cs typeface="DejaVu Sans"/>
              </a:defRPr>
            </a:lvl5pPr>
            <a:lvl6pPr>
              <a:defRPr sz="2100" b="1">
                <a:solidFill>
                  <a:srgbClr val="F4C268"/>
                </a:solidFill>
                <a:latin typeface="DejaVu Sans"/>
                <a:ea typeface="DejaVu Sans"/>
                <a:cs typeface="DejaVu Sans"/>
              </a:defRPr>
            </a:lvl6pPr>
            <a:lvl7pPr>
              <a:defRPr sz="2100" b="1">
                <a:solidFill>
                  <a:srgbClr val="F4C268"/>
                </a:solidFill>
                <a:latin typeface="DejaVu Sans"/>
                <a:ea typeface="DejaVu Sans"/>
                <a:cs typeface="DejaVu Sans"/>
              </a:defRPr>
            </a:lvl7pPr>
            <a:lvl8pPr>
              <a:defRPr sz="2100" b="1">
                <a:solidFill>
                  <a:srgbClr val="F4C268"/>
                </a:solidFill>
                <a:latin typeface="DejaVu Sans"/>
                <a:ea typeface="DejaVu Sans"/>
                <a:cs typeface="DejaVu Sans"/>
              </a:defRPr>
            </a:lvl8pPr>
            <a:lvl9pPr>
              <a:defRPr sz="2100" b="1">
                <a:solidFill>
                  <a:srgbClr val="F4C268"/>
                </a:solidFill>
                <a:latin typeface="DejaVu Sans"/>
                <a:ea typeface="DejaVu Sans"/>
                <a:cs typeface="DejaVu Sans"/>
              </a:defRPr>
            </a:lvl9pPr>
          </a:lstStyle>
          <a:p xmlns:a="http://schemas.openxmlformats.org/drawingml/2006/main">
            <a:pPr>
              <a:defRPr sz="2100" b="1">
                <a:solidFill>
                  <a:srgbClr val="F4C268"/>
                </a:solidFill>
                <a:latin typeface="DejaVu Sans"/>
                <a:ea typeface="DejaVu Sans"/>
                <a:cs typeface="DejaVu Sans"/>
              </a:defRPr>
            </a:pPr>
            <a:r>
              <a:rPr sz="2100" b="1">
                <a:solidFill>
                  <a:srgbClr val="F4C268"/>
                </a:solidFill>
                <a:latin typeface="DejaVu Sans"/>
                <a:ea typeface="DejaVu Sans"/>
                <a:cs typeface="DejaVu Sans"/>
              </a:rPr>
              <a:t>Inspect the machine</a:t>
            </a:r>
          </a:p>
        </p:txBody>
      </p:sp>
      <p:sp>
        <p:nvSpPr>
          <p:cNvPr id="11" name="d">
            <a:extLst xmlns:a="http://schemas.openxmlformats.org/drawingml/2006/main">
              <a:ext uri="{FF2B5EF4-FFF2-40B4-BE49-F238E27FC236}">
                <a16:creationId xmlns:a16="http://schemas.microsoft.com/office/drawing/2014/main" id="{844F78BC-6AD4-4775-86DC-9BD923A4FDA0}"/>
              </a:ext>
            </a:extLst>
          </p:cNvPr>
          <p:cNvSpPr>
            <a:spLocks xmlns:a="http://schemas.openxmlformats.org/drawingml/2006/main" noGrp="1"/>
          </p:cNvSpPr>
          <p:nvPr/>
        </p:nvSpPr>
        <p:spPr>
          <a:xfrm xmlns:a="http://schemas.openxmlformats.org/drawingml/2006/main">
            <a:off x="7715250" y="4762500"/>
            <a:ext cx="38100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F3F5F7"/>
                </a:solidFill>
                <a:latin typeface="DejaVu Sans"/>
                <a:ea typeface="DejaVu Sans"/>
                <a:cs typeface="DejaVu Sans"/>
              </a:defRPr>
            </a:defPPr>
            <a:lvl1pPr>
              <a:defRPr sz="1725" b="0">
                <a:solidFill>
                  <a:srgbClr val="F3F5F7"/>
                </a:solidFill>
                <a:latin typeface="DejaVu Sans"/>
                <a:ea typeface="DejaVu Sans"/>
                <a:cs typeface="DejaVu Sans"/>
              </a:defRPr>
            </a:lvl1pPr>
            <a:lvl2pPr>
              <a:defRPr sz="1725" b="0">
                <a:solidFill>
                  <a:srgbClr val="F3F5F7"/>
                </a:solidFill>
                <a:latin typeface="DejaVu Sans"/>
                <a:ea typeface="DejaVu Sans"/>
                <a:cs typeface="DejaVu Sans"/>
              </a:defRPr>
            </a:lvl2pPr>
            <a:lvl3pPr>
              <a:defRPr sz="1725" b="0">
                <a:solidFill>
                  <a:srgbClr val="F3F5F7"/>
                </a:solidFill>
                <a:latin typeface="DejaVu Sans"/>
                <a:ea typeface="DejaVu Sans"/>
                <a:cs typeface="DejaVu Sans"/>
              </a:defRPr>
            </a:lvl3pPr>
            <a:lvl4pPr>
              <a:defRPr sz="1725" b="0">
                <a:solidFill>
                  <a:srgbClr val="F3F5F7"/>
                </a:solidFill>
                <a:latin typeface="DejaVu Sans"/>
                <a:ea typeface="DejaVu Sans"/>
                <a:cs typeface="DejaVu Sans"/>
              </a:defRPr>
            </a:lvl4pPr>
            <a:lvl5pPr>
              <a:defRPr sz="1725" b="0">
                <a:solidFill>
                  <a:srgbClr val="F3F5F7"/>
                </a:solidFill>
                <a:latin typeface="DejaVu Sans"/>
                <a:ea typeface="DejaVu Sans"/>
                <a:cs typeface="DejaVu Sans"/>
              </a:defRPr>
            </a:lvl5pPr>
            <a:lvl6pPr>
              <a:defRPr sz="1725" b="0">
                <a:solidFill>
                  <a:srgbClr val="F3F5F7"/>
                </a:solidFill>
                <a:latin typeface="DejaVu Sans"/>
                <a:ea typeface="DejaVu Sans"/>
                <a:cs typeface="DejaVu Sans"/>
              </a:defRPr>
            </a:lvl6pPr>
            <a:lvl7pPr>
              <a:defRPr sz="1725" b="0">
                <a:solidFill>
                  <a:srgbClr val="F3F5F7"/>
                </a:solidFill>
                <a:latin typeface="DejaVu Sans"/>
                <a:ea typeface="DejaVu Sans"/>
                <a:cs typeface="DejaVu Sans"/>
              </a:defRPr>
            </a:lvl7pPr>
            <a:lvl8pPr>
              <a:defRPr sz="1725" b="0">
                <a:solidFill>
                  <a:srgbClr val="F3F5F7"/>
                </a:solidFill>
                <a:latin typeface="DejaVu Sans"/>
                <a:ea typeface="DejaVu Sans"/>
                <a:cs typeface="DejaVu Sans"/>
              </a:defRPr>
            </a:lvl8pPr>
            <a:lvl9pPr>
              <a:defRPr sz="1725" b="0">
                <a:solidFill>
                  <a:srgbClr val="F3F5F7"/>
                </a:solidFill>
                <a:latin typeface="DejaVu Sans"/>
                <a:ea typeface="DejaVu Sans"/>
                <a:cs typeface="DejaVu Sans"/>
              </a:defRPr>
            </a:lvl9pPr>
          </a:lstStyle>
          <a:p xmlns:a="http://schemas.openxmlformats.org/drawingml/2006/main">
            <a:pPr>
              <a:defRPr sz="1725" b="0">
                <a:solidFill>
                  <a:srgbClr val="F3F5F7"/>
                </a:solidFill>
                <a:latin typeface="DejaVu Sans"/>
                <a:ea typeface="DejaVu Sans"/>
                <a:cs typeface="DejaVu Sans"/>
              </a:defRPr>
            </a:pPr>
            <a:r>
              <a:rPr sz="1725" b="0">
                <a:solidFill>
                  <a:srgbClr val="F3F5F7"/>
                </a:solidFill>
                <a:latin typeface="DejaVu Sans"/>
                <a:ea typeface="DejaVu Sans"/>
                <a:cs typeface="DejaVu Sans"/>
              </a:rPr>
              <a:t>Use T4 camera, probe and laser triangulation for dimensions, 3D scans and trained defect detection.</a:t>
            </a:r>
          </a:p>
        </p:txBody>
      </p:sp>
    </p:spTree>
    <p:extLst>
      <p:ext uri="{BB962C8B-B14F-4D97-AF65-F5344CB8AC3E}">
        <p14:creationId xmlns:p14="http://schemas.microsoft.com/office/powerpoint/2010/main" val="1359300160"/>
      </p:ext>
    </p:extLst>
  </p:cSld>
</p:sld>
</file>

<file path=ppt/slides/slide11.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11" name="slide-title">
            <a:extLst xmlns:a="http://schemas.openxmlformats.org/drawingml/2006/main">
              <a:ext uri="{FF2B5EF4-FFF2-40B4-BE49-F238E27FC236}">
                <a16:creationId xmlns:a16="http://schemas.microsoft.com/office/drawing/2014/main" id="{BB25386E-36EC-47E4-A752-100B76B0A3AC}"/>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Rigid capture and repeatable docking</a:t>
            </a:r>
          </a:p>
        </p:txBody>
      </p:sp>
      <p:sp>
        <p:nvSpPr>
          <p:cNvPr id="2" name="">
            <a:extLst xmlns:a="http://schemas.openxmlformats.org/drawingml/2006/main">
              <a:ext uri="{FF2B5EF4-FFF2-40B4-BE49-F238E27FC236}">
                <a16:creationId xmlns:a16="http://schemas.microsoft.com/office/drawing/2014/main" id="{CCB1F1D3-C3F4-4C07-B26B-EA18C40081EF}"/>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66AD82C4-1812-4363-BA8B-2677DB6CF886}"/>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3AD45879-4484-42CD-B026-E276556C8187}"/>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24F0A1D3-F4EA-49AA-82BE-83CB9E0AC6E0}"/>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11</a:t>
            </a:r>
          </a:p>
        </p:txBody>
      </p:sp>
      <p:pic>
        <p:nvPicPr>
          <p:cNvPr id="6" name="">
            <a:extLst xmlns:a="http://schemas.openxmlformats.org/drawingml/2006/main">
              <a:ext uri="{FF2B5EF4-FFF2-40B4-BE49-F238E27FC236}">
                <a16:creationId xmlns:a16="http://schemas.microsoft.com/office/drawing/2014/main" id="{3769F569-1157-4A53-9ADA-CD3163E255F7}"/>
              </a:ext>
            </a:extLst>
          </p:cNvPr>
          <p:cNvPicPr>
            <a:picLocks xmlns:a="http://schemas.openxmlformats.org/drawingml/2006/main" noChangeAspect="1"/>
          </p:cNvPicPr>
          <p:nvPr/>
        </p:nvPicPr>
        <p:blipFill>
          <a:blip xmlns:r="http://schemas.openxmlformats.org/officeDocument/2006/relationships" xmlns:a="http://schemas.openxmlformats.org/drawingml/2006/main" r:embed="Rc34dbe9867444d26"/>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D3B6A08A-0438-4584-A2EA-CD25876EFE98}"/>
              </a:ext>
            </a:extLst>
          </p:cNvPr>
          <p:cNvPicPr>
            <a:picLocks xmlns:a="http://schemas.openxmlformats.org/drawingml/2006/main" noChangeAspect="1"/>
          </p:cNvPicPr>
          <p:nvPr/>
        </p:nvPicPr>
        <p:blipFill>
          <a:blip xmlns:r="http://schemas.openxmlformats.org/officeDocument/2006/relationships" xmlns:a="http://schemas.openxmlformats.org/drawingml/2006/main" r:embed="R52fdc537070f460d"/>
          <a:stretch xmlns:a="http://schemas.openxmlformats.org/drawingml/2006/main"/>
        </p:blipFill>
        <p:spPr>
          <a:xfrm xmlns:a="http://schemas.openxmlformats.org/drawingml/2006/main">
            <a:off x="533400" y="1294805"/>
            <a:ext cx="6762750" cy="4649391"/>
          </a:xfrm>
          <a:prstGeom xmlns:a="http://schemas.openxmlformats.org/drawingml/2006/main" prst="rect">
            <a:avLst/>
          </a:prstGeom>
        </p:spPr>
      </p:pic>
      <p:sp>
        <p:nvSpPr>
          <p:cNvPr id="8" name="a">
            <a:extLst xmlns:a="http://schemas.openxmlformats.org/drawingml/2006/main">
              <a:ext uri="{FF2B5EF4-FFF2-40B4-BE49-F238E27FC236}">
                <a16:creationId xmlns:a16="http://schemas.microsoft.com/office/drawing/2014/main" id="{BAB46BA7-5693-468D-B094-D42DC87284AF}"/>
              </a:ext>
            </a:extLst>
          </p:cNvPr>
          <p:cNvSpPr>
            <a:spLocks xmlns:a="http://schemas.openxmlformats.org/drawingml/2006/main" noGrp="1"/>
          </p:cNvSpPr>
          <p:nvPr/>
        </p:nvSpPr>
        <p:spPr>
          <a:xfrm xmlns:a="http://schemas.openxmlformats.org/drawingml/2006/main">
            <a:off x="7620000" y="1524000"/>
            <a:ext cx="39052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96D2C5"/>
                </a:solidFill>
                <a:latin typeface="DejaVu Sans"/>
                <a:ea typeface="DejaVu Sans"/>
                <a:cs typeface="DejaVu Sans"/>
              </a:defRPr>
            </a:defPPr>
            <a:lvl1pPr>
              <a:defRPr sz="2175" b="1">
                <a:solidFill>
                  <a:srgbClr val="96D2C5"/>
                </a:solidFill>
                <a:latin typeface="DejaVu Sans"/>
                <a:ea typeface="DejaVu Sans"/>
                <a:cs typeface="DejaVu Sans"/>
              </a:defRPr>
            </a:lvl1pPr>
            <a:lvl2pPr>
              <a:defRPr sz="2175" b="1">
                <a:solidFill>
                  <a:srgbClr val="96D2C5"/>
                </a:solidFill>
                <a:latin typeface="DejaVu Sans"/>
                <a:ea typeface="DejaVu Sans"/>
                <a:cs typeface="DejaVu Sans"/>
              </a:defRPr>
            </a:lvl2pPr>
            <a:lvl3pPr>
              <a:defRPr sz="2175" b="1">
                <a:solidFill>
                  <a:srgbClr val="96D2C5"/>
                </a:solidFill>
                <a:latin typeface="DejaVu Sans"/>
                <a:ea typeface="DejaVu Sans"/>
                <a:cs typeface="DejaVu Sans"/>
              </a:defRPr>
            </a:lvl3pPr>
            <a:lvl4pPr>
              <a:defRPr sz="2175" b="1">
                <a:solidFill>
                  <a:srgbClr val="96D2C5"/>
                </a:solidFill>
                <a:latin typeface="DejaVu Sans"/>
                <a:ea typeface="DejaVu Sans"/>
                <a:cs typeface="DejaVu Sans"/>
              </a:defRPr>
            </a:lvl4pPr>
            <a:lvl5pPr>
              <a:defRPr sz="2175" b="1">
                <a:solidFill>
                  <a:srgbClr val="96D2C5"/>
                </a:solidFill>
                <a:latin typeface="DejaVu Sans"/>
                <a:ea typeface="DejaVu Sans"/>
                <a:cs typeface="DejaVu Sans"/>
              </a:defRPr>
            </a:lvl5pPr>
            <a:lvl6pPr>
              <a:defRPr sz="2175" b="1">
                <a:solidFill>
                  <a:srgbClr val="96D2C5"/>
                </a:solidFill>
                <a:latin typeface="DejaVu Sans"/>
                <a:ea typeface="DejaVu Sans"/>
                <a:cs typeface="DejaVu Sans"/>
              </a:defRPr>
            </a:lvl6pPr>
            <a:lvl7pPr>
              <a:defRPr sz="2175" b="1">
                <a:solidFill>
                  <a:srgbClr val="96D2C5"/>
                </a:solidFill>
                <a:latin typeface="DejaVu Sans"/>
                <a:ea typeface="DejaVu Sans"/>
                <a:cs typeface="DejaVu Sans"/>
              </a:defRPr>
            </a:lvl7pPr>
            <a:lvl8pPr>
              <a:defRPr sz="2175" b="1">
                <a:solidFill>
                  <a:srgbClr val="96D2C5"/>
                </a:solidFill>
                <a:latin typeface="DejaVu Sans"/>
                <a:ea typeface="DejaVu Sans"/>
                <a:cs typeface="DejaVu Sans"/>
              </a:defRPr>
            </a:lvl8pPr>
            <a:lvl9pPr>
              <a:defRPr sz="2175" b="1">
                <a:solidFill>
                  <a:srgbClr val="96D2C5"/>
                </a:solidFill>
                <a:latin typeface="DejaVu Sans"/>
                <a:ea typeface="DejaVu Sans"/>
                <a:cs typeface="DejaVu Sans"/>
              </a:defRPr>
            </a:lvl9pPr>
          </a:lstStyle>
          <a:p xmlns:a="http://schemas.openxmlformats.org/drawingml/2006/main">
            <a:pPr>
              <a:defRPr sz="2175" b="1">
                <a:solidFill>
                  <a:srgbClr val="96D2C5"/>
                </a:solidFill>
                <a:latin typeface="DejaVu Sans"/>
                <a:ea typeface="DejaVu Sans"/>
                <a:cs typeface="DejaVu Sans"/>
              </a:defRPr>
            </a:pPr>
            <a:r>
              <a:rPr sz="2175" b="1">
                <a:solidFill>
                  <a:srgbClr val="96D2C5"/>
                </a:solidFill>
                <a:latin typeface="DejaVu Sans"/>
                <a:ea typeface="DejaVu Sans"/>
                <a:cs typeface="DejaVu Sans"/>
              </a:rPr>
              <a:t>Two spaced capture points</a:t>
            </a:r>
          </a:p>
        </p:txBody>
      </p:sp>
      <p:sp>
        <p:nvSpPr>
          <p:cNvPr id="9" name="b">
            <a:extLst xmlns:a="http://schemas.openxmlformats.org/drawingml/2006/main">
              <a:ext uri="{FF2B5EF4-FFF2-40B4-BE49-F238E27FC236}">
                <a16:creationId xmlns:a16="http://schemas.microsoft.com/office/drawing/2014/main" id="{59CE8F7F-8E49-4117-B306-A09EEF930120}"/>
              </a:ext>
            </a:extLst>
          </p:cNvPr>
          <p:cNvSpPr>
            <a:spLocks xmlns:a="http://schemas.openxmlformats.org/drawingml/2006/main" noGrp="1"/>
          </p:cNvSpPr>
          <p:nvPr/>
        </p:nvSpPr>
        <p:spPr>
          <a:xfrm xmlns:a="http://schemas.openxmlformats.org/drawingml/2006/main">
            <a:off x="7620000" y="2571750"/>
            <a:ext cx="39052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F3F5F7"/>
                </a:solidFill>
                <a:latin typeface="DejaVu Sans"/>
                <a:ea typeface="DejaVu Sans"/>
                <a:cs typeface="DejaVu Sans"/>
              </a:defRPr>
            </a:defPPr>
            <a:lvl1pPr>
              <a:defRPr sz="1800" b="0">
                <a:solidFill>
                  <a:srgbClr val="F3F5F7"/>
                </a:solidFill>
                <a:latin typeface="DejaVu Sans"/>
                <a:ea typeface="DejaVu Sans"/>
                <a:cs typeface="DejaVu Sans"/>
              </a:defRPr>
            </a:lvl1pPr>
            <a:lvl2pPr>
              <a:defRPr sz="1800" b="0">
                <a:solidFill>
                  <a:srgbClr val="F3F5F7"/>
                </a:solidFill>
                <a:latin typeface="DejaVu Sans"/>
                <a:ea typeface="DejaVu Sans"/>
                <a:cs typeface="DejaVu Sans"/>
              </a:defRPr>
            </a:lvl2pPr>
            <a:lvl3pPr>
              <a:defRPr sz="1800" b="0">
                <a:solidFill>
                  <a:srgbClr val="F3F5F7"/>
                </a:solidFill>
                <a:latin typeface="DejaVu Sans"/>
                <a:ea typeface="DejaVu Sans"/>
                <a:cs typeface="DejaVu Sans"/>
              </a:defRPr>
            </a:lvl3pPr>
            <a:lvl4pPr>
              <a:defRPr sz="1800" b="0">
                <a:solidFill>
                  <a:srgbClr val="F3F5F7"/>
                </a:solidFill>
                <a:latin typeface="DejaVu Sans"/>
                <a:ea typeface="DejaVu Sans"/>
                <a:cs typeface="DejaVu Sans"/>
              </a:defRPr>
            </a:lvl4pPr>
            <a:lvl5pPr>
              <a:defRPr sz="1800" b="0">
                <a:solidFill>
                  <a:srgbClr val="F3F5F7"/>
                </a:solidFill>
                <a:latin typeface="DejaVu Sans"/>
                <a:ea typeface="DejaVu Sans"/>
                <a:cs typeface="DejaVu Sans"/>
              </a:defRPr>
            </a:lvl5pPr>
            <a:lvl6pPr>
              <a:defRPr sz="1800" b="0">
                <a:solidFill>
                  <a:srgbClr val="F3F5F7"/>
                </a:solidFill>
                <a:latin typeface="DejaVu Sans"/>
                <a:ea typeface="DejaVu Sans"/>
                <a:cs typeface="DejaVu Sans"/>
              </a:defRPr>
            </a:lvl6pPr>
            <a:lvl7pPr>
              <a:defRPr sz="1800" b="0">
                <a:solidFill>
                  <a:srgbClr val="F3F5F7"/>
                </a:solidFill>
                <a:latin typeface="DejaVu Sans"/>
                <a:ea typeface="DejaVu Sans"/>
                <a:cs typeface="DejaVu Sans"/>
              </a:defRPr>
            </a:lvl7pPr>
            <a:lvl8pPr>
              <a:defRPr sz="1800" b="0">
                <a:solidFill>
                  <a:srgbClr val="F3F5F7"/>
                </a:solidFill>
                <a:latin typeface="DejaVu Sans"/>
                <a:ea typeface="DejaVu Sans"/>
                <a:cs typeface="DejaVu Sans"/>
              </a:defRPr>
            </a:lvl8pPr>
            <a:lvl9pPr>
              <a:defRPr sz="1800" b="0">
                <a:solidFill>
                  <a:srgbClr val="F3F5F7"/>
                </a:solidFill>
                <a:latin typeface="DejaVu Sans"/>
                <a:ea typeface="DejaVu Sans"/>
                <a:cs typeface="DejaVu Sans"/>
              </a:defRPr>
            </a:lvl9pPr>
          </a:lstStyle>
          <a:p xmlns:a="http://schemas.openxmlformats.org/drawingml/2006/main">
            <a:pPr>
              <a:defRPr sz="1800" b="0">
                <a:solidFill>
                  <a:srgbClr val="F3F5F7"/>
                </a:solidFill>
                <a:latin typeface="DejaVu Sans"/>
                <a:ea typeface="DejaVu Sans"/>
                <a:cs typeface="DejaVu Sans"/>
              </a:defRPr>
            </a:pPr>
            <a:r>
              <a:rPr sz="1800" b="0">
                <a:solidFill>
                  <a:srgbClr val="F3F5F7"/>
                </a:solidFill>
                <a:latin typeface="DejaVu Sans"/>
                <a:ea typeface="DejaVu Sans"/>
                <a:cs typeface="DejaVu Sans"/>
              </a:rPr>
              <a:t>A stiff bridge and mechanically retained locks carry separation loads. Datum faces carry shear and constrain the trolley.</a:t>
            </a:r>
          </a:p>
        </p:txBody>
      </p:sp>
      <p:sp>
        <p:nvSpPr>
          <p:cNvPr id="10" name="c">
            <a:extLst xmlns:a="http://schemas.openxmlformats.org/drawingml/2006/main">
              <a:ext uri="{FF2B5EF4-FFF2-40B4-BE49-F238E27FC236}">
                <a16:creationId xmlns:a16="http://schemas.microsoft.com/office/drawing/2014/main" id="{D812AC6C-BF91-460C-8377-BCA707FA2273}"/>
              </a:ext>
            </a:extLst>
          </p:cNvPr>
          <p:cNvSpPr>
            <a:spLocks xmlns:a="http://schemas.openxmlformats.org/drawingml/2006/main" noGrp="1"/>
          </p:cNvSpPr>
          <p:nvPr/>
        </p:nvSpPr>
        <p:spPr>
          <a:xfrm xmlns:a="http://schemas.openxmlformats.org/drawingml/2006/main">
            <a:off x="7620000" y="4429125"/>
            <a:ext cx="39052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F4C268"/>
                </a:solidFill>
                <a:latin typeface="DejaVu Sans"/>
                <a:ea typeface="DejaVu Sans"/>
                <a:cs typeface="DejaVu Sans"/>
              </a:defRPr>
            </a:defPPr>
            <a:lvl1pPr>
              <a:defRPr sz="1725" b="0">
                <a:solidFill>
                  <a:srgbClr val="F4C268"/>
                </a:solidFill>
                <a:latin typeface="DejaVu Sans"/>
                <a:ea typeface="DejaVu Sans"/>
                <a:cs typeface="DejaVu Sans"/>
              </a:defRPr>
            </a:lvl1pPr>
            <a:lvl2pPr>
              <a:defRPr sz="1725" b="0">
                <a:solidFill>
                  <a:srgbClr val="F4C268"/>
                </a:solidFill>
                <a:latin typeface="DejaVu Sans"/>
                <a:ea typeface="DejaVu Sans"/>
                <a:cs typeface="DejaVu Sans"/>
              </a:defRPr>
            </a:lvl2pPr>
            <a:lvl3pPr>
              <a:defRPr sz="1725" b="0">
                <a:solidFill>
                  <a:srgbClr val="F4C268"/>
                </a:solidFill>
                <a:latin typeface="DejaVu Sans"/>
                <a:ea typeface="DejaVu Sans"/>
                <a:cs typeface="DejaVu Sans"/>
              </a:defRPr>
            </a:lvl3pPr>
            <a:lvl4pPr>
              <a:defRPr sz="1725" b="0">
                <a:solidFill>
                  <a:srgbClr val="F4C268"/>
                </a:solidFill>
                <a:latin typeface="DejaVu Sans"/>
                <a:ea typeface="DejaVu Sans"/>
                <a:cs typeface="DejaVu Sans"/>
              </a:defRPr>
            </a:lvl4pPr>
            <a:lvl5pPr>
              <a:defRPr sz="1725" b="0">
                <a:solidFill>
                  <a:srgbClr val="F4C268"/>
                </a:solidFill>
                <a:latin typeface="DejaVu Sans"/>
                <a:ea typeface="DejaVu Sans"/>
                <a:cs typeface="DejaVu Sans"/>
              </a:defRPr>
            </a:lvl5pPr>
            <a:lvl6pPr>
              <a:defRPr sz="1725" b="0">
                <a:solidFill>
                  <a:srgbClr val="F4C268"/>
                </a:solidFill>
                <a:latin typeface="DejaVu Sans"/>
                <a:ea typeface="DejaVu Sans"/>
                <a:cs typeface="DejaVu Sans"/>
              </a:defRPr>
            </a:lvl6pPr>
            <a:lvl7pPr>
              <a:defRPr sz="1725" b="0">
                <a:solidFill>
                  <a:srgbClr val="F4C268"/>
                </a:solidFill>
                <a:latin typeface="DejaVu Sans"/>
                <a:ea typeface="DejaVu Sans"/>
                <a:cs typeface="DejaVu Sans"/>
              </a:defRPr>
            </a:lvl7pPr>
            <a:lvl8pPr>
              <a:defRPr sz="1725" b="0">
                <a:solidFill>
                  <a:srgbClr val="F4C268"/>
                </a:solidFill>
                <a:latin typeface="DejaVu Sans"/>
                <a:ea typeface="DejaVu Sans"/>
                <a:cs typeface="DejaVu Sans"/>
              </a:defRPr>
            </a:lvl8pPr>
            <a:lvl9pPr>
              <a:defRPr sz="1725" b="0">
                <a:solidFill>
                  <a:srgbClr val="F4C268"/>
                </a:solidFill>
                <a:latin typeface="DejaVu Sans"/>
                <a:ea typeface="DejaVu Sans"/>
                <a:cs typeface="DejaVu Sans"/>
              </a:defRPr>
            </a:lvl9pPr>
          </a:lstStyle>
          <a:p xmlns:a="http://schemas.openxmlformats.org/drawingml/2006/main">
            <a:pPr>
              <a:defRPr sz="1725" b="0">
                <a:solidFill>
                  <a:srgbClr val="F4C268"/>
                </a:solidFill>
                <a:latin typeface="DejaVu Sans"/>
                <a:ea typeface="DejaVu Sans"/>
                <a:cs typeface="DejaVu Sans"/>
              </a:defRPr>
            </a:pPr>
            <a:r>
              <a:rPr sz="1725" b="0">
                <a:solidFill>
                  <a:srgbClr val="F4C268"/>
                </a:solidFill>
                <a:latin typeface="DejaVu Sans"/>
                <a:ea typeface="DejaVu Sans"/>
                <a:cs typeface="DejaVu Sans"/>
              </a:rPr>
              <a:t>AprilTag / RFID identify. Seat and lock sensors verify. Strength and integration approval remain open.</a:t>
            </a:r>
          </a:p>
        </p:txBody>
      </p:sp>
    </p:spTree>
    <p:extLst>
      <p:ext uri="{BB962C8B-B14F-4D97-AF65-F5344CB8AC3E}">
        <p14:creationId xmlns:p14="http://schemas.microsoft.com/office/powerpoint/2010/main" val="1567605108"/>
      </p:ext>
    </p:extLst>
  </p:cSld>
</p:sld>
</file>

<file path=ppt/slides/slide12.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11" name="slide-title">
            <a:extLst xmlns:a="http://schemas.openxmlformats.org/drawingml/2006/main">
              <a:ext uri="{FF2B5EF4-FFF2-40B4-BE49-F238E27FC236}">
                <a16:creationId xmlns:a16="http://schemas.microsoft.com/office/drawing/2014/main" id="{AF302772-FB3B-4ECD-83DF-27DFE689EB4C}"/>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Optional trolley C: transport then floor support</a:t>
            </a:r>
          </a:p>
        </p:txBody>
      </p:sp>
      <p:sp>
        <p:nvSpPr>
          <p:cNvPr id="2" name="">
            <a:extLst xmlns:a="http://schemas.openxmlformats.org/drawingml/2006/main">
              <a:ext uri="{FF2B5EF4-FFF2-40B4-BE49-F238E27FC236}">
                <a16:creationId xmlns:a16="http://schemas.microsoft.com/office/drawing/2014/main" id="{F31853C8-9DB6-407D-B0B6-6021D5E91CB9}"/>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FD329E71-D2EF-4DF4-908F-12D34FEDC272}"/>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E84CDA79-3D3B-448E-82E3-6ED86B43AB62}"/>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45422824-C358-439B-A572-36DCFE89D1F2}"/>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12</a:t>
            </a:r>
          </a:p>
        </p:txBody>
      </p:sp>
      <p:pic>
        <p:nvPicPr>
          <p:cNvPr id="6" name="">
            <a:extLst xmlns:a="http://schemas.openxmlformats.org/drawingml/2006/main">
              <a:ext uri="{FF2B5EF4-FFF2-40B4-BE49-F238E27FC236}">
                <a16:creationId xmlns:a16="http://schemas.microsoft.com/office/drawing/2014/main" id="{52CC443D-4CD8-4194-87BD-102455B71C0E}"/>
              </a:ext>
            </a:extLst>
          </p:cNvPr>
          <p:cNvPicPr>
            <a:picLocks xmlns:a="http://schemas.openxmlformats.org/drawingml/2006/main" noChangeAspect="1"/>
          </p:cNvPicPr>
          <p:nvPr/>
        </p:nvPicPr>
        <p:blipFill>
          <a:blip xmlns:r="http://schemas.openxmlformats.org/officeDocument/2006/relationships" xmlns:a="http://schemas.openxmlformats.org/drawingml/2006/main" r:embed="R8fb2b874088a446f"/>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63AB322B-0CDD-43A6-BF0E-33A3A2529B09}"/>
              </a:ext>
            </a:extLst>
          </p:cNvPr>
          <p:cNvPicPr>
            <a:picLocks xmlns:a="http://schemas.openxmlformats.org/drawingml/2006/main" noChangeAspect="1"/>
          </p:cNvPicPr>
          <p:nvPr/>
        </p:nvPicPr>
        <p:blipFill>
          <a:blip xmlns:r="http://schemas.openxmlformats.org/officeDocument/2006/relationships" xmlns:a="http://schemas.openxmlformats.org/drawingml/2006/main" r:embed="Rbb535f0a2ac8467c"/>
          <a:stretch xmlns:a="http://schemas.openxmlformats.org/drawingml/2006/main"/>
        </p:blipFill>
        <p:spPr>
          <a:xfrm xmlns:a="http://schemas.openxmlformats.org/drawingml/2006/main">
            <a:off x="533400" y="1294805"/>
            <a:ext cx="6762750" cy="4649391"/>
          </a:xfrm>
          <a:prstGeom xmlns:a="http://schemas.openxmlformats.org/drawingml/2006/main" prst="rect">
            <a:avLst/>
          </a:prstGeom>
        </p:spPr>
      </p:pic>
      <p:sp>
        <p:nvSpPr>
          <p:cNvPr id="8" name="a">
            <a:extLst xmlns:a="http://schemas.openxmlformats.org/drawingml/2006/main">
              <a:ext uri="{FF2B5EF4-FFF2-40B4-BE49-F238E27FC236}">
                <a16:creationId xmlns:a16="http://schemas.microsoft.com/office/drawing/2014/main" id="{5C9B64AB-4D29-4510-9226-970BC1372879}"/>
              </a:ext>
            </a:extLst>
          </p:cNvPr>
          <p:cNvSpPr>
            <a:spLocks xmlns:a="http://schemas.openxmlformats.org/drawingml/2006/main" noGrp="1"/>
          </p:cNvSpPr>
          <p:nvPr/>
        </p:nvSpPr>
        <p:spPr>
          <a:xfrm xmlns:a="http://schemas.openxmlformats.org/drawingml/2006/main">
            <a:off x="7620000" y="1476375"/>
            <a:ext cx="390525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96D2C5"/>
                </a:solidFill>
                <a:latin typeface="DejaVu Sans"/>
                <a:ea typeface="DejaVu Sans"/>
                <a:cs typeface="DejaVu Sans"/>
              </a:defRPr>
            </a:defPPr>
            <a:lvl1pPr>
              <a:defRPr sz="2175" b="1">
                <a:solidFill>
                  <a:srgbClr val="96D2C5"/>
                </a:solidFill>
                <a:latin typeface="DejaVu Sans"/>
                <a:ea typeface="DejaVu Sans"/>
                <a:cs typeface="DejaVu Sans"/>
              </a:defRPr>
            </a:lvl1pPr>
            <a:lvl2pPr>
              <a:defRPr sz="2175" b="1">
                <a:solidFill>
                  <a:srgbClr val="96D2C5"/>
                </a:solidFill>
                <a:latin typeface="DejaVu Sans"/>
                <a:ea typeface="DejaVu Sans"/>
                <a:cs typeface="DejaVu Sans"/>
              </a:defRPr>
            </a:lvl2pPr>
            <a:lvl3pPr>
              <a:defRPr sz="2175" b="1">
                <a:solidFill>
                  <a:srgbClr val="96D2C5"/>
                </a:solidFill>
                <a:latin typeface="DejaVu Sans"/>
                <a:ea typeface="DejaVu Sans"/>
                <a:cs typeface="DejaVu Sans"/>
              </a:defRPr>
            </a:lvl3pPr>
            <a:lvl4pPr>
              <a:defRPr sz="2175" b="1">
                <a:solidFill>
                  <a:srgbClr val="96D2C5"/>
                </a:solidFill>
                <a:latin typeface="DejaVu Sans"/>
                <a:ea typeface="DejaVu Sans"/>
                <a:cs typeface="DejaVu Sans"/>
              </a:defRPr>
            </a:lvl4pPr>
            <a:lvl5pPr>
              <a:defRPr sz="2175" b="1">
                <a:solidFill>
                  <a:srgbClr val="96D2C5"/>
                </a:solidFill>
                <a:latin typeface="DejaVu Sans"/>
                <a:ea typeface="DejaVu Sans"/>
                <a:cs typeface="DejaVu Sans"/>
              </a:defRPr>
            </a:lvl5pPr>
            <a:lvl6pPr>
              <a:defRPr sz="2175" b="1">
                <a:solidFill>
                  <a:srgbClr val="96D2C5"/>
                </a:solidFill>
                <a:latin typeface="DejaVu Sans"/>
                <a:ea typeface="DejaVu Sans"/>
                <a:cs typeface="DejaVu Sans"/>
              </a:defRPr>
            </a:lvl6pPr>
            <a:lvl7pPr>
              <a:defRPr sz="2175" b="1">
                <a:solidFill>
                  <a:srgbClr val="96D2C5"/>
                </a:solidFill>
                <a:latin typeface="DejaVu Sans"/>
                <a:ea typeface="DejaVu Sans"/>
                <a:cs typeface="DejaVu Sans"/>
              </a:defRPr>
            </a:lvl7pPr>
            <a:lvl8pPr>
              <a:defRPr sz="2175" b="1">
                <a:solidFill>
                  <a:srgbClr val="96D2C5"/>
                </a:solidFill>
                <a:latin typeface="DejaVu Sans"/>
                <a:ea typeface="DejaVu Sans"/>
                <a:cs typeface="DejaVu Sans"/>
              </a:defRPr>
            </a:lvl8pPr>
            <a:lvl9pPr>
              <a:defRPr sz="2175" b="1">
                <a:solidFill>
                  <a:srgbClr val="96D2C5"/>
                </a:solidFill>
                <a:latin typeface="DejaVu Sans"/>
                <a:ea typeface="DejaVu Sans"/>
                <a:cs typeface="DejaVu Sans"/>
              </a:defRPr>
            </a:lvl9pPr>
          </a:lstStyle>
          <a:p xmlns:a="http://schemas.openxmlformats.org/drawingml/2006/main">
            <a:pPr>
              <a:defRPr sz="2175" b="1">
                <a:solidFill>
                  <a:srgbClr val="96D2C5"/>
                </a:solidFill>
                <a:latin typeface="DejaVu Sans"/>
                <a:ea typeface="DejaVu Sans"/>
                <a:cs typeface="DejaVu Sans"/>
              </a:defRPr>
            </a:pPr>
            <a:r>
              <a:rPr sz="2175" b="1">
                <a:solidFill>
                  <a:srgbClr val="96D2C5"/>
                </a:solidFill>
                <a:latin typeface="DejaVu Sans"/>
                <a:ea typeface="DejaVu Sans"/>
                <a:cs typeface="DejaVu Sans"/>
              </a:rPr>
              <a:t>Under-box fork carrier</a:t>
            </a:r>
          </a:p>
        </p:txBody>
      </p:sp>
      <p:sp>
        <p:nvSpPr>
          <p:cNvPr id="9" name="b">
            <a:extLst xmlns:a="http://schemas.openxmlformats.org/drawingml/2006/main">
              <a:ext uri="{FF2B5EF4-FFF2-40B4-BE49-F238E27FC236}">
                <a16:creationId xmlns:a16="http://schemas.microsoft.com/office/drawing/2014/main" id="{F964A4CE-5F90-4FAD-B80A-B6A2279BAF01}"/>
              </a:ext>
            </a:extLst>
          </p:cNvPr>
          <p:cNvSpPr>
            <a:spLocks xmlns:a="http://schemas.openxmlformats.org/drawingml/2006/main" noGrp="1"/>
          </p:cNvSpPr>
          <p:nvPr/>
        </p:nvSpPr>
        <p:spPr>
          <a:xfrm xmlns:a="http://schemas.openxmlformats.org/drawingml/2006/main">
            <a:off x="7620000" y="2476500"/>
            <a:ext cx="39052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F3F5F7"/>
                </a:solidFill>
                <a:latin typeface="DejaVu Sans"/>
                <a:ea typeface="DejaVu Sans"/>
                <a:cs typeface="DejaVu Sans"/>
              </a:defRPr>
            </a:defPPr>
            <a:lvl1pPr>
              <a:defRPr sz="1800" b="0">
                <a:solidFill>
                  <a:srgbClr val="F3F5F7"/>
                </a:solidFill>
                <a:latin typeface="DejaVu Sans"/>
                <a:ea typeface="DejaVu Sans"/>
                <a:cs typeface="DejaVu Sans"/>
              </a:defRPr>
            </a:lvl1pPr>
            <a:lvl2pPr>
              <a:defRPr sz="1800" b="0">
                <a:solidFill>
                  <a:srgbClr val="F3F5F7"/>
                </a:solidFill>
                <a:latin typeface="DejaVu Sans"/>
                <a:ea typeface="DejaVu Sans"/>
                <a:cs typeface="DejaVu Sans"/>
              </a:defRPr>
            </a:lvl2pPr>
            <a:lvl3pPr>
              <a:defRPr sz="1800" b="0">
                <a:solidFill>
                  <a:srgbClr val="F3F5F7"/>
                </a:solidFill>
                <a:latin typeface="DejaVu Sans"/>
                <a:ea typeface="DejaVu Sans"/>
                <a:cs typeface="DejaVu Sans"/>
              </a:defRPr>
            </a:lvl3pPr>
            <a:lvl4pPr>
              <a:defRPr sz="1800" b="0">
                <a:solidFill>
                  <a:srgbClr val="F3F5F7"/>
                </a:solidFill>
                <a:latin typeface="DejaVu Sans"/>
                <a:ea typeface="DejaVu Sans"/>
                <a:cs typeface="DejaVu Sans"/>
              </a:defRPr>
            </a:lvl4pPr>
            <a:lvl5pPr>
              <a:defRPr sz="1800" b="0">
                <a:solidFill>
                  <a:srgbClr val="F3F5F7"/>
                </a:solidFill>
                <a:latin typeface="DejaVu Sans"/>
                <a:ea typeface="DejaVu Sans"/>
                <a:cs typeface="DejaVu Sans"/>
              </a:defRPr>
            </a:lvl5pPr>
            <a:lvl6pPr>
              <a:defRPr sz="1800" b="0">
                <a:solidFill>
                  <a:srgbClr val="F3F5F7"/>
                </a:solidFill>
                <a:latin typeface="DejaVu Sans"/>
                <a:ea typeface="DejaVu Sans"/>
                <a:cs typeface="DejaVu Sans"/>
              </a:defRPr>
            </a:lvl6pPr>
            <a:lvl7pPr>
              <a:defRPr sz="1800" b="0">
                <a:solidFill>
                  <a:srgbClr val="F3F5F7"/>
                </a:solidFill>
                <a:latin typeface="DejaVu Sans"/>
                <a:ea typeface="DejaVu Sans"/>
                <a:cs typeface="DejaVu Sans"/>
              </a:defRPr>
            </a:lvl7pPr>
            <a:lvl8pPr>
              <a:defRPr sz="1800" b="0">
                <a:solidFill>
                  <a:srgbClr val="F3F5F7"/>
                </a:solidFill>
                <a:latin typeface="DejaVu Sans"/>
                <a:ea typeface="DejaVu Sans"/>
                <a:cs typeface="DejaVu Sans"/>
              </a:defRPr>
            </a:lvl8pPr>
            <a:lvl9pPr>
              <a:defRPr sz="1800" b="0">
                <a:solidFill>
                  <a:srgbClr val="F3F5F7"/>
                </a:solidFill>
                <a:latin typeface="DejaVu Sans"/>
                <a:ea typeface="DejaVu Sans"/>
                <a:cs typeface="DejaVu Sans"/>
              </a:defRPr>
            </a:lvl9pPr>
          </a:lstStyle>
          <a:p xmlns:a="http://schemas.openxmlformats.org/drawingml/2006/main">
            <a:pPr>
              <a:defRPr sz="1800" b="0">
                <a:solidFill>
                  <a:srgbClr val="F3F5F7"/>
                </a:solidFill>
                <a:latin typeface="DejaVu Sans"/>
                <a:ea typeface="DejaVu Sans"/>
                <a:cs typeface="DejaVu Sans"/>
              </a:defRPr>
            </a:pPr>
            <a:r>
              <a:rPr sz="1800" b="0">
                <a:solidFill>
                  <a:srgbClr val="F3F5F7"/>
                </a:solidFill>
                <a:latin typeface="DejaVu Sans"/>
                <a:ea typeface="DejaVu Sans"/>
                <a:cs typeface="DejaVu Sans"/>
              </a:rPr>
              <a:t>Capture C, insert below the structural box base, lift and transport. Dock at the pickup floor references.</a:t>
            </a:r>
          </a:p>
        </p:txBody>
      </p:sp>
      <p:sp>
        <p:nvSpPr>
          <p:cNvPr id="10" name="c">
            <a:extLst xmlns:a="http://schemas.openxmlformats.org/drawingml/2006/main">
              <a:ext uri="{FF2B5EF4-FFF2-40B4-BE49-F238E27FC236}">
                <a16:creationId xmlns:a16="http://schemas.microsoft.com/office/drawing/2014/main" id="{B907B3AB-8454-413F-967D-90F50390F4B6}"/>
              </a:ext>
            </a:extLst>
          </p:cNvPr>
          <p:cNvSpPr>
            <a:spLocks xmlns:a="http://schemas.openxmlformats.org/drawingml/2006/main" noGrp="1"/>
          </p:cNvSpPr>
          <p:nvPr/>
        </p:nvSpPr>
        <p:spPr>
          <a:xfrm xmlns:a="http://schemas.openxmlformats.org/drawingml/2006/main">
            <a:off x="7620000" y="4286250"/>
            <a:ext cx="39052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F4C268"/>
                </a:solidFill>
                <a:latin typeface="DejaVu Sans"/>
                <a:ea typeface="DejaVu Sans"/>
                <a:cs typeface="DejaVu Sans"/>
              </a:defRPr>
            </a:defPPr>
            <a:lvl1pPr>
              <a:defRPr sz="1800" b="0">
                <a:solidFill>
                  <a:srgbClr val="F4C268"/>
                </a:solidFill>
                <a:latin typeface="DejaVu Sans"/>
                <a:ea typeface="DejaVu Sans"/>
                <a:cs typeface="DejaVu Sans"/>
              </a:defRPr>
            </a:lvl1pPr>
            <a:lvl2pPr>
              <a:defRPr sz="1800" b="0">
                <a:solidFill>
                  <a:srgbClr val="F4C268"/>
                </a:solidFill>
                <a:latin typeface="DejaVu Sans"/>
                <a:ea typeface="DejaVu Sans"/>
                <a:cs typeface="DejaVu Sans"/>
              </a:defRPr>
            </a:lvl2pPr>
            <a:lvl3pPr>
              <a:defRPr sz="1800" b="0">
                <a:solidFill>
                  <a:srgbClr val="F4C268"/>
                </a:solidFill>
                <a:latin typeface="DejaVu Sans"/>
                <a:ea typeface="DejaVu Sans"/>
                <a:cs typeface="DejaVu Sans"/>
              </a:defRPr>
            </a:lvl3pPr>
            <a:lvl4pPr>
              <a:defRPr sz="1800" b="0">
                <a:solidFill>
                  <a:srgbClr val="F4C268"/>
                </a:solidFill>
                <a:latin typeface="DejaVu Sans"/>
                <a:ea typeface="DejaVu Sans"/>
                <a:cs typeface="DejaVu Sans"/>
              </a:defRPr>
            </a:lvl4pPr>
            <a:lvl5pPr>
              <a:defRPr sz="1800" b="0">
                <a:solidFill>
                  <a:srgbClr val="F4C268"/>
                </a:solidFill>
                <a:latin typeface="DejaVu Sans"/>
                <a:ea typeface="DejaVu Sans"/>
                <a:cs typeface="DejaVu Sans"/>
              </a:defRPr>
            </a:lvl5pPr>
            <a:lvl6pPr>
              <a:defRPr sz="1800" b="0">
                <a:solidFill>
                  <a:srgbClr val="F4C268"/>
                </a:solidFill>
                <a:latin typeface="DejaVu Sans"/>
                <a:ea typeface="DejaVu Sans"/>
                <a:cs typeface="DejaVu Sans"/>
              </a:defRPr>
            </a:lvl6pPr>
            <a:lvl7pPr>
              <a:defRPr sz="1800" b="0">
                <a:solidFill>
                  <a:srgbClr val="F4C268"/>
                </a:solidFill>
                <a:latin typeface="DejaVu Sans"/>
                <a:ea typeface="DejaVu Sans"/>
                <a:cs typeface="DejaVu Sans"/>
              </a:defRPr>
            </a:lvl7pPr>
            <a:lvl8pPr>
              <a:defRPr sz="1800" b="0">
                <a:solidFill>
                  <a:srgbClr val="F4C268"/>
                </a:solidFill>
                <a:latin typeface="DejaVu Sans"/>
                <a:ea typeface="DejaVu Sans"/>
                <a:cs typeface="DejaVu Sans"/>
              </a:defRPr>
            </a:lvl8pPr>
            <a:lvl9pPr>
              <a:defRPr sz="1800" b="0">
                <a:solidFill>
                  <a:srgbClr val="F4C268"/>
                </a:solidFill>
                <a:latin typeface="DejaVu Sans"/>
                <a:ea typeface="DejaVu Sans"/>
                <a:cs typeface="DejaVu Sans"/>
              </a:defRPr>
            </a:lvl9pPr>
          </a:lstStyle>
          <a:p xmlns:a="http://schemas.openxmlformats.org/drawingml/2006/main">
            <a:pPr>
              <a:defRPr sz="1800" b="0">
                <a:solidFill>
                  <a:srgbClr val="F4C268"/>
                </a:solidFill>
                <a:latin typeface="DejaVu Sans"/>
                <a:ea typeface="DejaVu Sans"/>
                <a:cs typeface="DejaVu Sans"/>
              </a:defRPr>
            </a:pPr>
            <a:r>
              <a:rPr sz="1800" b="0">
                <a:solidFill>
                  <a:srgbClr val="F4C268"/>
                </a:solidFill>
                <a:latin typeface="DejaVu Sans"/>
                <a:ea typeface="DejaVu Sans"/>
                <a:cs typeface="DejaVu Sans"/>
              </a:rPr>
              <a:t>Jacks transfer load to stands. Confirm wheel clearance and retention before AMR release.</a:t>
            </a:r>
          </a:p>
        </p:txBody>
      </p:sp>
    </p:spTree>
    <p:extLst>
      <p:ext uri="{BB962C8B-B14F-4D97-AF65-F5344CB8AC3E}">
        <p14:creationId xmlns:p14="http://schemas.microsoft.com/office/powerpoint/2010/main" val="454951726"/>
      </p:ext>
    </p:extLst>
  </p:cSld>
</p:sld>
</file>

<file path=ppt/slides/slide13.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69B808E8-1357-4261-93B6-58903DCCE058}"/>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Software interface and fault traceability</a:t>
            </a:r>
          </a:p>
        </p:txBody>
      </p:sp>
      <p:sp>
        <p:nvSpPr>
          <p:cNvPr id="2" name="">
            <a:extLst xmlns:a="http://schemas.openxmlformats.org/drawingml/2006/main">
              <a:ext uri="{FF2B5EF4-FFF2-40B4-BE49-F238E27FC236}">
                <a16:creationId xmlns:a16="http://schemas.microsoft.com/office/drawing/2014/main" id="{F3E0425D-3207-4A05-912B-DEABFE585AEB}"/>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BE526F2B-5787-4427-AA3B-429FE750B660}"/>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59D1D0FE-3F7A-4CEE-97DF-A18AC706FC91}"/>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F8B36CED-71F4-41BC-8BDA-77EE3E8C8B95}"/>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13</a:t>
            </a:r>
          </a:p>
        </p:txBody>
      </p:sp>
      <p:pic>
        <p:nvPicPr>
          <p:cNvPr id="6" name="">
            <a:extLst xmlns:a="http://schemas.openxmlformats.org/drawingml/2006/main">
              <a:ext uri="{FF2B5EF4-FFF2-40B4-BE49-F238E27FC236}">
                <a16:creationId xmlns:a16="http://schemas.microsoft.com/office/drawing/2014/main" id="{9131A4DF-F16A-423F-820F-89A2A990BFE6}"/>
              </a:ext>
            </a:extLst>
          </p:cNvPr>
          <p:cNvPicPr>
            <a:picLocks xmlns:a="http://schemas.openxmlformats.org/drawingml/2006/main" noChangeAspect="1"/>
          </p:cNvPicPr>
          <p:nvPr/>
        </p:nvPicPr>
        <p:blipFill>
          <a:blip xmlns:r="http://schemas.openxmlformats.org/officeDocument/2006/relationships" xmlns:a="http://schemas.openxmlformats.org/drawingml/2006/main" r:embed="R36ea8b0a1a934fb6"/>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EE80365A-D701-4D16-90D6-2735FC0C5F5E}"/>
              </a:ext>
            </a:extLst>
          </p:cNvPr>
          <p:cNvPicPr>
            <a:picLocks xmlns:a="http://schemas.openxmlformats.org/drawingml/2006/main" noChangeAspect="1"/>
          </p:cNvPicPr>
          <p:nvPr/>
        </p:nvPicPr>
        <p:blipFill>
          <a:blip xmlns:r="http://schemas.openxmlformats.org/officeDocument/2006/relationships" xmlns:a="http://schemas.openxmlformats.org/drawingml/2006/main" r:embed="Rfe932ae064994e0c"/>
          <a:stretch xmlns:a="http://schemas.openxmlformats.org/drawingml/2006/main"/>
        </p:blipFill>
        <p:spPr>
          <a:xfrm xmlns:a="http://schemas.openxmlformats.org/drawingml/2006/main">
            <a:off x="2610255" y="1238250"/>
            <a:ext cx="6971489" cy="4095750"/>
          </a:xfrm>
          <a:prstGeom xmlns:a="http://schemas.openxmlformats.org/drawingml/2006/main" prst="rect">
            <a:avLst/>
          </a:prstGeom>
        </p:spPr>
      </p:pic>
      <p:sp>
        <p:nvSpPr>
          <p:cNvPr id="8" name="a">
            <a:extLst xmlns:a="http://schemas.openxmlformats.org/drawingml/2006/main">
              <a:ext uri="{FF2B5EF4-FFF2-40B4-BE49-F238E27FC236}">
                <a16:creationId xmlns:a16="http://schemas.microsoft.com/office/drawing/2014/main" id="{8DB4D957-2AA2-4E2D-A60A-F7E531DAF952}"/>
              </a:ext>
            </a:extLst>
          </p:cNvPr>
          <p:cNvSpPr>
            <a:spLocks xmlns:a="http://schemas.openxmlformats.org/drawingml/2006/main" noGrp="1"/>
          </p:cNvSpPr>
          <p:nvPr/>
        </p:nvSpPr>
        <p:spPr>
          <a:xfrm xmlns:a="http://schemas.openxmlformats.org/drawingml/2006/main">
            <a:off x="533400" y="5486400"/>
            <a:ext cx="1112520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96D2C5"/>
                </a:solidFill>
                <a:latin typeface="DejaVu Sans"/>
                <a:ea typeface="DejaVu Sans"/>
                <a:cs typeface="DejaVu Sans"/>
              </a:defRPr>
            </a:defPPr>
            <a:lvl1pPr>
              <a:defRPr sz="1725" b="1">
                <a:solidFill>
                  <a:srgbClr val="96D2C5"/>
                </a:solidFill>
                <a:latin typeface="DejaVu Sans"/>
                <a:ea typeface="DejaVu Sans"/>
                <a:cs typeface="DejaVu Sans"/>
              </a:defRPr>
            </a:lvl1pPr>
            <a:lvl2pPr>
              <a:defRPr sz="1725" b="1">
                <a:solidFill>
                  <a:srgbClr val="96D2C5"/>
                </a:solidFill>
                <a:latin typeface="DejaVu Sans"/>
                <a:ea typeface="DejaVu Sans"/>
                <a:cs typeface="DejaVu Sans"/>
              </a:defRPr>
            </a:lvl2pPr>
            <a:lvl3pPr>
              <a:defRPr sz="1725" b="1">
                <a:solidFill>
                  <a:srgbClr val="96D2C5"/>
                </a:solidFill>
                <a:latin typeface="DejaVu Sans"/>
                <a:ea typeface="DejaVu Sans"/>
                <a:cs typeface="DejaVu Sans"/>
              </a:defRPr>
            </a:lvl3pPr>
            <a:lvl4pPr>
              <a:defRPr sz="1725" b="1">
                <a:solidFill>
                  <a:srgbClr val="96D2C5"/>
                </a:solidFill>
                <a:latin typeface="DejaVu Sans"/>
                <a:ea typeface="DejaVu Sans"/>
                <a:cs typeface="DejaVu Sans"/>
              </a:defRPr>
            </a:lvl4pPr>
            <a:lvl5pPr>
              <a:defRPr sz="1725" b="1">
                <a:solidFill>
                  <a:srgbClr val="96D2C5"/>
                </a:solidFill>
                <a:latin typeface="DejaVu Sans"/>
                <a:ea typeface="DejaVu Sans"/>
                <a:cs typeface="DejaVu Sans"/>
              </a:defRPr>
            </a:lvl5pPr>
            <a:lvl6pPr>
              <a:defRPr sz="1725" b="1">
                <a:solidFill>
                  <a:srgbClr val="96D2C5"/>
                </a:solidFill>
                <a:latin typeface="DejaVu Sans"/>
                <a:ea typeface="DejaVu Sans"/>
                <a:cs typeface="DejaVu Sans"/>
              </a:defRPr>
            </a:lvl6pPr>
            <a:lvl7pPr>
              <a:defRPr sz="1725" b="1">
                <a:solidFill>
                  <a:srgbClr val="96D2C5"/>
                </a:solidFill>
                <a:latin typeface="DejaVu Sans"/>
                <a:ea typeface="DejaVu Sans"/>
                <a:cs typeface="DejaVu Sans"/>
              </a:defRPr>
            </a:lvl7pPr>
            <a:lvl8pPr>
              <a:defRPr sz="1725" b="1">
                <a:solidFill>
                  <a:srgbClr val="96D2C5"/>
                </a:solidFill>
                <a:latin typeface="DejaVu Sans"/>
                <a:ea typeface="DejaVu Sans"/>
                <a:cs typeface="DejaVu Sans"/>
              </a:defRPr>
            </a:lvl8pPr>
            <a:lvl9pPr>
              <a:defRPr sz="1725" b="1">
                <a:solidFill>
                  <a:srgbClr val="96D2C5"/>
                </a:solidFill>
                <a:latin typeface="DejaVu Sans"/>
                <a:ea typeface="DejaVu Sans"/>
                <a:cs typeface="DejaVu Sans"/>
              </a:defRPr>
            </a:lvl9pPr>
          </a:lstStyle>
          <a:p xmlns:a="http://schemas.openxmlformats.org/drawingml/2006/main">
            <a:pPr>
              <a:defRPr sz="1725" b="1">
                <a:solidFill>
                  <a:srgbClr val="96D2C5"/>
                </a:solidFill>
                <a:latin typeface="DejaVu Sans"/>
                <a:ea typeface="DejaVu Sans"/>
                <a:cs typeface="DejaVu Sans"/>
              </a:defRPr>
            </a:pPr>
            <a:r>
              <a:rPr sz="1725" b="1">
                <a:solidFill>
                  <a:srgbClr val="96D2C5"/>
                </a:solidFill>
                <a:latin typeface="DejaVu Sans"/>
                <a:ea typeface="DejaVu Sans"/>
                <a:cs typeface="DejaVu Sans"/>
              </a:rPr>
              <a:t>Job / trolley / tool / calibration IDs · raw points · images · force and support states</a:t>
            </a:r>
          </a:p>
        </p:txBody>
      </p:sp>
      <p:sp>
        <p:nvSpPr>
          <p:cNvPr id="9" name="b">
            <a:extLst xmlns:a="http://schemas.openxmlformats.org/drawingml/2006/main">
              <a:ext uri="{FF2B5EF4-FFF2-40B4-BE49-F238E27FC236}">
                <a16:creationId xmlns:a16="http://schemas.microsoft.com/office/drawing/2014/main" id="{8BCFF9A5-B6A3-41FA-A688-F638BBC64D52}"/>
              </a:ext>
            </a:extLst>
          </p:cNvPr>
          <p:cNvSpPr>
            <a:spLocks xmlns:a="http://schemas.openxmlformats.org/drawingml/2006/main" noGrp="1"/>
          </p:cNvSpPr>
          <p:nvPr/>
        </p:nvSpPr>
        <p:spPr>
          <a:xfrm xmlns:a="http://schemas.openxmlformats.org/drawingml/2006/main">
            <a:off x="533400" y="5895975"/>
            <a:ext cx="11125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0">
                <a:solidFill>
                  <a:srgbClr val="F4C268"/>
                </a:solidFill>
                <a:latin typeface="DejaVu Sans"/>
                <a:ea typeface="DejaVu Sans"/>
                <a:cs typeface="DejaVu Sans"/>
              </a:defRPr>
            </a:defPPr>
            <a:lvl1pPr>
              <a:defRPr sz="1500" b="0">
                <a:solidFill>
                  <a:srgbClr val="F4C268"/>
                </a:solidFill>
                <a:latin typeface="DejaVu Sans"/>
                <a:ea typeface="DejaVu Sans"/>
                <a:cs typeface="DejaVu Sans"/>
              </a:defRPr>
            </a:lvl1pPr>
            <a:lvl2pPr>
              <a:defRPr sz="1500" b="0">
                <a:solidFill>
                  <a:srgbClr val="F4C268"/>
                </a:solidFill>
                <a:latin typeface="DejaVu Sans"/>
                <a:ea typeface="DejaVu Sans"/>
                <a:cs typeface="DejaVu Sans"/>
              </a:defRPr>
            </a:lvl2pPr>
            <a:lvl3pPr>
              <a:defRPr sz="1500" b="0">
                <a:solidFill>
                  <a:srgbClr val="F4C268"/>
                </a:solidFill>
                <a:latin typeface="DejaVu Sans"/>
                <a:ea typeface="DejaVu Sans"/>
                <a:cs typeface="DejaVu Sans"/>
              </a:defRPr>
            </a:lvl3pPr>
            <a:lvl4pPr>
              <a:defRPr sz="1500" b="0">
                <a:solidFill>
                  <a:srgbClr val="F4C268"/>
                </a:solidFill>
                <a:latin typeface="DejaVu Sans"/>
                <a:ea typeface="DejaVu Sans"/>
                <a:cs typeface="DejaVu Sans"/>
              </a:defRPr>
            </a:lvl4pPr>
            <a:lvl5pPr>
              <a:defRPr sz="1500" b="0">
                <a:solidFill>
                  <a:srgbClr val="F4C268"/>
                </a:solidFill>
                <a:latin typeface="DejaVu Sans"/>
                <a:ea typeface="DejaVu Sans"/>
                <a:cs typeface="DejaVu Sans"/>
              </a:defRPr>
            </a:lvl5pPr>
            <a:lvl6pPr>
              <a:defRPr sz="1500" b="0">
                <a:solidFill>
                  <a:srgbClr val="F4C268"/>
                </a:solidFill>
                <a:latin typeface="DejaVu Sans"/>
                <a:ea typeface="DejaVu Sans"/>
                <a:cs typeface="DejaVu Sans"/>
              </a:defRPr>
            </a:lvl6pPr>
            <a:lvl7pPr>
              <a:defRPr sz="1500" b="0">
                <a:solidFill>
                  <a:srgbClr val="F4C268"/>
                </a:solidFill>
                <a:latin typeface="DejaVu Sans"/>
                <a:ea typeface="DejaVu Sans"/>
                <a:cs typeface="DejaVu Sans"/>
              </a:defRPr>
            </a:lvl7pPr>
            <a:lvl8pPr>
              <a:defRPr sz="1500" b="0">
                <a:solidFill>
                  <a:srgbClr val="F4C268"/>
                </a:solidFill>
                <a:latin typeface="DejaVu Sans"/>
                <a:ea typeface="DejaVu Sans"/>
                <a:cs typeface="DejaVu Sans"/>
              </a:defRPr>
            </a:lvl8pPr>
            <a:lvl9pPr>
              <a:defRPr sz="1500" b="0">
                <a:solidFill>
                  <a:srgbClr val="F4C268"/>
                </a:solidFill>
                <a:latin typeface="DejaVu Sans"/>
                <a:ea typeface="DejaVu Sans"/>
                <a:cs typeface="DejaVu Sans"/>
              </a:defRPr>
            </a:lvl9pPr>
          </a:lstStyle>
          <a:p xmlns:a="http://schemas.openxmlformats.org/drawingml/2006/main">
            <a:pPr>
              <a:defRPr sz="1500" b="0">
                <a:solidFill>
                  <a:srgbClr val="F4C268"/>
                </a:solidFill>
                <a:latin typeface="DejaVu Sans"/>
                <a:ea typeface="DejaVu Sans"/>
                <a:cs typeface="DejaVu Sans"/>
              </a:defRPr>
            </a:pPr>
            <a:r>
              <a:rPr sz="1500" b="0">
                <a:solidFill>
                  <a:srgbClr val="F4C268"/>
                </a:solidFill>
                <a:latin typeface="DejaVu Sans"/>
                <a:ea typeface="DejaVu Sans"/>
                <a:cs typeface="DejaVu Sans"/>
              </a:rPr>
              <a:t>10 s before + 20 s after fault · local persistence · export · no restart on Reset</a:t>
            </a:r>
          </a:p>
        </p:txBody>
      </p:sp>
    </p:spTree>
    <p:extLst>
      <p:ext uri="{BB962C8B-B14F-4D97-AF65-F5344CB8AC3E}">
        <p14:creationId xmlns:p14="http://schemas.microsoft.com/office/powerpoint/2010/main" val="816406509"/>
      </p:ext>
    </p:extLst>
  </p:cSld>
</p:sld>
</file>

<file path=ppt/slides/slide14.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F95F3618-293A-4E8A-A2EF-A42ADF460B02}"/>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Fixed-arm proof of concept</a:t>
            </a:r>
          </a:p>
        </p:txBody>
      </p:sp>
      <p:sp>
        <p:nvSpPr>
          <p:cNvPr id="2" name="">
            <a:extLst xmlns:a="http://schemas.openxmlformats.org/drawingml/2006/main">
              <a:ext uri="{FF2B5EF4-FFF2-40B4-BE49-F238E27FC236}">
                <a16:creationId xmlns:a16="http://schemas.microsoft.com/office/drawing/2014/main" id="{30C6E17F-73FA-4B5C-A05E-A69B89483188}"/>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86CCF959-200B-4738-80FD-1776D01078B7}"/>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ED9950CF-236E-46CD-B5A5-D97FF1938C38}"/>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059B46C0-DA27-443A-9C40-BD13335121CC}"/>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14</a:t>
            </a:r>
          </a:p>
        </p:txBody>
      </p:sp>
      <p:pic>
        <p:nvPicPr>
          <p:cNvPr id="6" name="">
            <a:extLst xmlns:a="http://schemas.openxmlformats.org/drawingml/2006/main">
              <a:ext uri="{FF2B5EF4-FFF2-40B4-BE49-F238E27FC236}">
                <a16:creationId xmlns:a16="http://schemas.microsoft.com/office/drawing/2014/main" id="{BCBD53A1-E789-469E-BD9A-BA3232F948E4}"/>
              </a:ext>
            </a:extLst>
          </p:cNvPr>
          <p:cNvPicPr>
            <a:picLocks xmlns:a="http://schemas.openxmlformats.org/drawingml/2006/main" noChangeAspect="1"/>
          </p:cNvPicPr>
          <p:nvPr/>
        </p:nvPicPr>
        <p:blipFill>
          <a:blip xmlns:r="http://schemas.openxmlformats.org/officeDocument/2006/relationships" xmlns:a="http://schemas.openxmlformats.org/drawingml/2006/main" r:embed="R9e87c3e6d2a84efd"/>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AC323C5A-5D84-4604-AA9D-6F7426533B16}"/>
              </a:ext>
            </a:extLst>
          </p:cNvPr>
          <p:cNvPicPr>
            <a:picLocks xmlns:a="http://schemas.openxmlformats.org/drawingml/2006/main" noChangeAspect="1"/>
          </p:cNvPicPr>
          <p:nvPr/>
        </p:nvPicPr>
        <p:blipFill>
          <a:blip xmlns:r="http://schemas.openxmlformats.org/officeDocument/2006/relationships" xmlns:a="http://schemas.openxmlformats.org/drawingml/2006/main" r:embed="R59a1e18808904c70"/>
          <a:stretch xmlns:a="http://schemas.openxmlformats.org/drawingml/2006/main"/>
        </p:blipFill>
        <p:spPr>
          <a:xfrm xmlns:a="http://schemas.openxmlformats.org/drawingml/2006/main">
            <a:off x="533400" y="1476375"/>
            <a:ext cx="6858000" cy="4286250"/>
          </a:xfrm>
          <a:prstGeom xmlns:a="http://schemas.openxmlformats.org/drawingml/2006/main" prst="rect">
            <a:avLst/>
          </a:prstGeom>
        </p:spPr>
      </p:pic>
      <p:sp>
        <p:nvSpPr>
          <p:cNvPr id="8" name="a">
            <a:extLst xmlns:a="http://schemas.openxmlformats.org/drawingml/2006/main">
              <a:ext uri="{FF2B5EF4-FFF2-40B4-BE49-F238E27FC236}">
                <a16:creationId xmlns:a16="http://schemas.microsoft.com/office/drawing/2014/main" id="{D2B67330-E277-4ED2-9585-0E8FF15DDF97}"/>
              </a:ext>
            </a:extLst>
          </p:cNvPr>
          <p:cNvSpPr>
            <a:spLocks xmlns:a="http://schemas.openxmlformats.org/drawingml/2006/main" noGrp="1"/>
          </p:cNvSpPr>
          <p:nvPr/>
        </p:nvSpPr>
        <p:spPr>
          <a:xfrm xmlns:a="http://schemas.openxmlformats.org/drawingml/2006/main">
            <a:off x="7715250" y="1476375"/>
            <a:ext cx="3810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96D2C5"/>
                </a:solidFill>
                <a:latin typeface="DejaVu Sans"/>
                <a:ea typeface="DejaVu Sans"/>
                <a:cs typeface="DejaVu Sans"/>
              </a:defRPr>
            </a:defPPr>
            <a:lvl1pPr>
              <a:defRPr sz="2175" b="1">
                <a:solidFill>
                  <a:srgbClr val="96D2C5"/>
                </a:solidFill>
                <a:latin typeface="DejaVu Sans"/>
                <a:ea typeface="DejaVu Sans"/>
                <a:cs typeface="DejaVu Sans"/>
              </a:defRPr>
            </a:lvl1pPr>
            <a:lvl2pPr>
              <a:defRPr sz="2175" b="1">
                <a:solidFill>
                  <a:srgbClr val="96D2C5"/>
                </a:solidFill>
                <a:latin typeface="DejaVu Sans"/>
                <a:ea typeface="DejaVu Sans"/>
                <a:cs typeface="DejaVu Sans"/>
              </a:defRPr>
            </a:lvl2pPr>
            <a:lvl3pPr>
              <a:defRPr sz="2175" b="1">
                <a:solidFill>
                  <a:srgbClr val="96D2C5"/>
                </a:solidFill>
                <a:latin typeface="DejaVu Sans"/>
                <a:ea typeface="DejaVu Sans"/>
                <a:cs typeface="DejaVu Sans"/>
              </a:defRPr>
            </a:lvl3pPr>
            <a:lvl4pPr>
              <a:defRPr sz="2175" b="1">
                <a:solidFill>
                  <a:srgbClr val="96D2C5"/>
                </a:solidFill>
                <a:latin typeface="DejaVu Sans"/>
                <a:ea typeface="DejaVu Sans"/>
                <a:cs typeface="DejaVu Sans"/>
              </a:defRPr>
            </a:lvl4pPr>
            <a:lvl5pPr>
              <a:defRPr sz="2175" b="1">
                <a:solidFill>
                  <a:srgbClr val="96D2C5"/>
                </a:solidFill>
                <a:latin typeface="DejaVu Sans"/>
                <a:ea typeface="DejaVu Sans"/>
                <a:cs typeface="DejaVu Sans"/>
              </a:defRPr>
            </a:lvl5pPr>
            <a:lvl6pPr>
              <a:defRPr sz="2175" b="1">
                <a:solidFill>
                  <a:srgbClr val="96D2C5"/>
                </a:solidFill>
                <a:latin typeface="DejaVu Sans"/>
                <a:ea typeface="DejaVu Sans"/>
                <a:cs typeface="DejaVu Sans"/>
              </a:defRPr>
            </a:lvl6pPr>
            <a:lvl7pPr>
              <a:defRPr sz="2175" b="1">
                <a:solidFill>
                  <a:srgbClr val="96D2C5"/>
                </a:solidFill>
                <a:latin typeface="DejaVu Sans"/>
                <a:ea typeface="DejaVu Sans"/>
                <a:cs typeface="DejaVu Sans"/>
              </a:defRPr>
            </a:lvl7pPr>
            <a:lvl8pPr>
              <a:defRPr sz="2175" b="1">
                <a:solidFill>
                  <a:srgbClr val="96D2C5"/>
                </a:solidFill>
                <a:latin typeface="DejaVu Sans"/>
                <a:ea typeface="DejaVu Sans"/>
                <a:cs typeface="DejaVu Sans"/>
              </a:defRPr>
            </a:lvl8pPr>
            <a:lvl9pPr>
              <a:defRPr sz="2175" b="1">
                <a:solidFill>
                  <a:srgbClr val="96D2C5"/>
                </a:solidFill>
                <a:latin typeface="DejaVu Sans"/>
                <a:ea typeface="DejaVu Sans"/>
                <a:cs typeface="DejaVu Sans"/>
              </a:defRPr>
            </a:lvl9pPr>
          </a:lstStyle>
          <a:p xmlns:a="http://schemas.openxmlformats.org/drawingml/2006/main">
            <a:pPr>
              <a:defRPr sz="2175" b="1">
                <a:solidFill>
                  <a:srgbClr val="96D2C5"/>
                </a:solidFill>
                <a:latin typeface="DejaVu Sans"/>
                <a:ea typeface="DejaVu Sans"/>
                <a:cs typeface="DejaVu Sans"/>
              </a:defRPr>
            </a:pPr>
            <a:r>
              <a:rPr sz="2175" b="1">
                <a:solidFill>
                  <a:srgbClr val="96D2C5"/>
                </a:solidFill>
                <a:latin typeface="DejaVu Sans"/>
                <a:ea typeface="DejaVu Sans"/>
                <a:cs typeface="DejaVu Sans"/>
              </a:rPr>
              <a:t>Machine-shaped dummy and automatic tools</a:t>
            </a:r>
          </a:p>
        </p:txBody>
      </p:sp>
      <p:sp>
        <p:nvSpPr>
          <p:cNvPr id="9" name="b">
            <a:extLst xmlns:a="http://schemas.openxmlformats.org/drawingml/2006/main">
              <a:ext uri="{FF2B5EF4-FFF2-40B4-BE49-F238E27FC236}">
                <a16:creationId xmlns:a16="http://schemas.microsoft.com/office/drawing/2014/main" id="{16F537E2-7957-42CA-9291-4EE40B5AE2C5}"/>
              </a:ext>
            </a:extLst>
          </p:cNvPr>
          <p:cNvSpPr>
            <a:spLocks xmlns:a="http://schemas.openxmlformats.org/drawingml/2006/main" noGrp="1"/>
          </p:cNvSpPr>
          <p:nvPr/>
        </p:nvSpPr>
        <p:spPr>
          <a:xfrm xmlns:a="http://schemas.openxmlformats.org/drawingml/2006/main">
            <a:off x="7715250" y="2619375"/>
            <a:ext cx="381000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F3F5F7"/>
                </a:solidFill>
                <a:latin typeface="DejaVu Sans"/>
                <a:ea typeface="DejaVu Sans"/>
                <a:cs typeface="DejaVu Sans"/>
              </a:defRPr>
            </a:defPPr>
            <a:lvl1pPr>
              <a:defRPr sz="1800" b="0">
                <a:solidFill>
                  <a:srgbClr val="F3F5F7"/>
                </a:solidFill>
                <a:latin typeface="DejaVu Sans"/>
                <a:ea typeface="DejaVu Sans"/>
                <a:cs typeface="DejaVu Sans"/>
              </a:defRPr>
            </a:lvl1pPr>
            <a:lvl2pPr>
              <a:defRPr sz="1800" b="0">
                <a:solidFill>
                  <a:srgbClr val="F3F5F7"/>
                </a:solidFill>
                <a:latin typeface="DejaVu Sans"/>
                <a:ea typeface="DejaVu Sans"/>
                <a:cs typeface="DejaVu Sans"/>
              </a:defRPr>
            </a:lvl2pPr>
            <a:lvl3pPr>
              <a:defRPr sz="1800" b="0">
                <a:solidFill>
                  <a:srgbClr val="F3F5F7"/>
                </a:solidFill>
                <a:latin typeface="DejaVu Sans"/>
                <a:ea typeface="DejaVu Sans"/>
                <a:cs typeface="DejaVu Sans"/>
              </a:defRPr>
            </a:lvl3pPr>
            <a:lvl4pPr>
              <a:defRPr sz="1800" b="0">
                <a:solidFill>
                  <a:srgbClr val="F3F5F7"/>
                </a:solidFill>
                <a:latin typeface="DejaVu Sans"/>
                <a:ea typeface="DejaVu Sans"/>
                <a:cs typeface="DejaVu Sans"/>
              </a:defRPr>
            </a:lvl4pPr>
            <a:lvl5pPr>
              <a:defRPr sz="1800" b="0">
                <a:solidFill>
                  <a:srgbClr val="F3F5F7"/>
                </a:solidFill>
                <a:latin typeface="DejaVu Sans"/>
                <a:ea typeface="DejaVu Sans"/>
                <a:cs typeface="DejaVu Sans"/>
              </a:defRPr>
            </a:lvl5pPr>
            <a:lvl6pPr>
              <a:defRPr sz="1800" b="0">
                <a:solidFill>
                  <a:srgbClr val="F3F5F7"/>
                </a:solidFill>
                <a:latin typeface="DejaVu Sans"/>
                <a:ea typeface="DejaVu Sans"/>
                <a:cs typeface="DejaVu Sans"/>
              </a:defRPr>
            </a:lvl6pPr>
            <a:lvl7pPr>
              <a:defRPr sz="1800" b="0">
                <a:solidFill>
                  <a:srgbClr val="F3F5F7"/>
                </a:solidFill>
                <a:latin typeface="DejaVu Sans"/>
                <a:ea typeface="DejaVu Sans"/>
                <a:cs typeface="DejaVu Sans"/>
              </a:defRPr>
            </a:lvl7pPr>
            <a:lvl8pPr>
              <a:defRPr sz="1800" b="0">
                <a:solidFill>
                  <a:srgbClr val="F3F5F7"/>
                </a:solidFill>
                <a:latin typeface="DejaVu Sans"/>
                <a:ea typeface="DejaVu Sans"/>
                <a:cs typeface="DejaVu Sans"/>
              </a:defRPr>
            </a:lvl8pPr>
            <a:lvl9pPr>
              <a:defRPr sz="1800" b="0">
                <a:solidFill>
                  <a:srgbClr val="F3F5F7"/>
                </a:solidFill>
                <a:latin typeface="DejaVu Sans"/>
                <a:ea typeface="DejaVu Sans"/>
                <a:cs typeface="DejaVu Sans"/>
              </a:defRPr>
            </a:lvl9pPr>
          </a:lstStyle>
          <a:p xmlns:a="http://schemas.openxmlformats.org/drawingml/2006/main">
            <a:pPr>
              <a:defRPr sz="1800" b="0">
                <a:solidFill>
                  <a:srgbClr val="F3F5F7"/>
                </a:solidFill>
                <a:latin typeface="DejaVu Sans"/>
                <a:ea typeface="DejaVu Sans"/>
                <a:cs typeface="DejaVu Sans"/>
              </a:defRPr>
            </a:pPr>
            <a:r>
              <a:rPr sz="1800" b="0">
                <a:solidFill>
                  <a:srgbClr val="F3F5F7"/>
                </a:solidFill>
                <a:latin typeface="DejaVu Sans"/>
                <a:ea typeface="DejaVu Sans"/>
                <a:cs typeface="DejaVu Sans"/>
              </a:rPr>
              <a:t>Automatically exchange T1 camera/probe and T2 gripper. Measure three pins and seating surfaces; repeat placement through the dummy machine obstructions.</a:t>
            </a:r>
          </a:p>
        </p:txBody>
      </p:sp>
      <p:sp>
        <p:nvSpPr>
          <p:cNvPr id="10" name="c">
            <a:extLst xmlns:a="http://schemas.openxmlformats.org/drawingml/2006/main">
              <a:ext uri="{FF2B5EF4-FFF2-40B4-BE49-F238E27FC236}">
                <a16:creationId xmlns:a16="http://schemas.microsoft.com/office/drawing/2014/main" id="{250E899F-E54E-4167-870A-209E56C02186}"/>
              </a:ext>
            </a:extLst>
          </p:cNvPr>
          <p:cNvSpPr>
            <a:spLocks xmlns:a="http://schemas.openxmlformats.org/drawingml/2006/main" noGrp="1"/>
          </p:cNvSpPr>
          <p:nvPr/>
        </p:nvSpPr>
        <p:spPr>
          <a:xfrm xmlns:a="http://schemas.openxmlformats.org/drawingml/2006/main">
            <a:off x="7715250" y="4333875"/>
            <a:ext cx="3810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1">
                <a:solidFill>
                  <a:srgbClr val="F4C268"/>
                </a:solidFill>
                <a:latin typeface="DejaVu Sans"/>
                <a:ea typeface="DejaVu Sans"/>
                <a:cs typeface="DejaVu Sans"/>
              </a:defRPr>
            </a:defPPr>
            <a:lvl1pPr>
              <a:defRPr sz="2100" b="1">
                <a:solidFill>
                  <a:srgbClr val="F4C268"/>
                </a:solidFill>
                <a:latin typeface="DejaVu Sans"/>
                <a:ea typeface="DejaVu Sans"/>
                <a:cs typeface="DejaVu Sans"/>
              </a:defRPr>
            </a:lvl1pPr>
            <a:lvl2pPr>
              <a:defRPr sz="2100" b="1">
                <a:solidFill>
                  <a:srgbClr val="F4C268"/>
                </a:solidFill>
                <a:latin typeface="DejaVu Sans"/>
                <a:ea typeface="DejaVu Sans"/>
                <a:cs typeface="DejaVu Sans"/>
              </a:defRPr>
            </a:lvl2pPr>
            <a:lvl3pPr>
              <a:defRPr sz="2100" b="1">
                <a:solidFill>
                  <a:srgbClr val="F4C268"/>
                </a:solidFill>
                <a:latin typeface="DejaVu Sans"/>
                <a:ea typeface="DejaVu Sans"/>
                <a:cs typeface="DejaVu Sans"/>
              </a:defRPr>
            </a:lvl3pPr>
            <a:lvl4pPr>
              <a:defRPr sz="2100" b="1">
                <a:solidFill>
                  <a:srgbClr val="F4C268"/>
                </a:solidFill>
                <a:latin typeface="DejaVu Sans"/>
                <a:ea typeface="DejaVu Sans"/>
                <a:cs typeface="DejaVu Sans"/>
              </a:defRPr>
            </a:lvl4pPr>
            <a:lvl5pPr>
              <a:defRPr sz="2100" b="1">
                <a:solidFill>
                  <a:srgbClr val="F4C268"/>
                </a:solidFill>
                <a:latin typeface="DejaVu Sans"/>
                <a:ea typeface="DejaVu Sans"/>
                <a:cs typeface="DejaVu Sans"/>
              </a:defRPr>
            </a:lvl5pPr>
            <a:lvl6pPr>
              <a:defRPr sz="2100" b="1">
                <a:solidFill>
                  <a:srgbClr val="F4C268"/>
                </a:solidFill>
                <a:latin typeface="DejaVu Sans"/>
                <a:ea typeface="DejaVu Sans"/>
                <a:cs typeface="DejaVu Sans"/>
              </a:defRPr>
            </a:lvl6pPr>
            <a:lvl7pPr>
              <a:defRPr sz="2100" b="1">
                <a:solidFill>
                  <a:srgbClr val="F4C268"/>
                </a:solidFill>
                <a:latin typeface="DejaVu Sans"/>
                <a:ea typeface="DejaVu Sans"/>
                <a:cs typeface="DejaVu Sans"/>
              </a:defRPr>
            </a:lvl7pPr>
            <a:lvl8pPr>
              <a:defRPr sz="2100" b="1">
                <a:solidFill>
                  <a:srgbClr val="F4C268"/>
                </a:solidFill>
                <a:latin typeface="DejaVu Sans"/>
                <a:ea typeface="DejaVu Sans"/>
                <a:cs typeface="DejaVu Sans"/>
              </a:defRPr>
            </a:lvl8pPr>
            <a:lvl9pPr>
              <a:defRPr sz="2100" b="1">
                <a:solidFill>
                  <a:srgbClr val="F4C268"/>
                </a:solidFill>
                <a:latin typeface="DejaVu Sans"/>
                <a:ea typeface="DejaVu Sans"/>
                <a:cs typeface="DejaVu Sans"/>
              </a:defRPr>
            </a:lvl9pPr>
          </a:lstStyle>
          <a:p xmlns:a="http://schemas.openxmlformats.org/drawingml/2006/main">
            <a:pPr>
              <a:defRPr sz="2100" b="1">
                <a:solidFill>
                  <a:srgbClr val="F4C268"/>
                </a:solidFill>
                <a:latin typeface="DejaVu Sans"/>
                <a:ea typeface="DejaVu Sans"/>
                <a:cs typeface="DejaVu Sans"/>
              </a:defRPr>
            </a:pPr>
            <a:r>
              <a:rPr sz="2100" b="1">
                <a:solidFill>
                  <a:srgbClr val="F4C268"/>
                </a:solidFill>
                <a:latin typeface="DejaVu Sans"/>
                <a:ea typeface="DejaVu Sans"/>
                <a:cs typeface="DejaVu Sans"/>
              </a:rPr>
              <a:t>No AMR in this phase</a:t>
            </a:r>
          </a:p>
        </p:txBody>
      </p:sp>
      <p:sp>
        <p:nvSpPr>
          <p:cNvPr id="11" name="d">
            <a:extLst xmlns:a="http://schemas.openxmlformats.org/drawingml/2006/main">
              <a:ext uri="{FF2B5EF4-FFF2-40B4-BE49-F238E27FC236}">
                <a16:creationId xmlns:a16="http://schemas.microsoft.com/office/drawing/2014/main" id="{28A834BE-5DFF-4A7F-BCD8-3FAF821CE6AC}"/>
              </a:ext>
            </a:extLst>
          </p:cNvPr>
          <p:cNvSpPr>
            <a:spLocks xmlns:a="http://schemas.openxmlformats.org/drawingml/2006/main" noGrp="1"/>
          </p:cNvSpPr>
          <p:nvPr/>
        </p:nvSpPr>
        <p:spPr>
          <a:xfrm xmlns:a="http://schemas.openxmlformats.org/drawingml/2006/main">
            <a:off x="7715250" y="5095875"/>
            <a:ext cx="3810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F3F5F7"/>
                </a:solidFill>
                <a:latin typeface="DejaVu Sans"/>
                <a:ea typeface="DejaVu Sans"/>
                <a:cs typeface="DejaVu Sans"/>
              </a:defRPr>
            </a:defPPr>
            <a:lvl1pPr>
              <a:defRPr sz="1650" b="0">
                <a:solidFill>
                  <a:srgbClr val="F3F5F7"/>
                </a:solidFill>
                <a:latin typeface="DejaVu Sans"/>
                <a:ea typeface="DejaVu Sans"/>
                <a:cs typeface="DejaVu Sans"/>
              </a:defRPr>
            </a:lvl1pPr>
            <a:lvl2pPr>
              <a:defRPr sz="1650" b="0">
                <a:solidFill>
                  <a:srgbClr val="F3F5F7"/>
                </a:solidFill>
                <a:latin typeface="DejaVu Sans"/>
                <a:ea typeface="DejaVu Sans"/>
                <a:cs typeface="DejaVu Sans"/>
              </a:defRPr>
            </a:lvl2pPr>
            <a:lvl3pPr>
              <a:defRPr sz="1650" b="0">
                <a:solidFill>
                  <a:srgbClr val="F3F5F7"/>
                </a:solidFill>
                <a:latin typeface="DejaVu Sans"/>
                <a:ea typeface="DejaVu Sans"/>
                <a:cs typeface="DejaVu Sans"/>
              </a:defRPr>
            </a:lvl3pPr>
            <a:lvl4pPr>
              <a:defRPr sz="1650" b="0">
                <a:solidFill>
                  <a:srgbClr val="F3F5F7"/>
                </a:solidFill>
                <a:latin typeface="DejaVu Sans"/>
                <a:ea typeface="DejaVu Sans"/>
                <a:cs typeface="DejaVu Sans"/>
              </a:defRPr>
            </a:lvl4pPr>
            <a:lvl5pPr>
              <a:defRPr sz="1650" b="0">
                <a:solidFill>
                  <a:srgbClr val="F3F5F7"/>
                </a:solidFill>
                <a:latin typeface="DejaVu Sans"/>
                <a:ea typeface="DejaVu Sans"/>
                <a:cs typeface="DejaVu Sans"/>
              </a:defRPr>
            </a:lvl5pPr>
            <a:lvl6pPr>
              <a:defRPr sz="1650" b="0">
                <a:solidFill>
                  <a:srgbClr val="F3F5F7"/>
                </a:solidFill>
                <a:latin typeface="DejaVu Sans"/>
                <a:ea typeface="DejaVu Sans"/>
                <a:cs typeface="DejaVu Sans"/>
              </a:defRPr>
            </a:lvl6pPr>
            <a:lvl7pPr>
              <a:defRPr sz="1650" b="0">
                <a:solidFill>
                  <a:srgbClr val="F3F5F7"/>
                </a:solidFill>
                <a:latin typeface="DejaVu Sans"/>
                <a:ea typeface="DejaVu Sans"/>
                <a:cs typeface="DejaVu Sans"/>
              </a:defRPr>
            </a:lvl7pPr>
            <a:lvl8pPr>
              <a:defRPr sz="1650" b="0">
                <a:solidFill>
                  <a:srgbClr val="F3F5F7"/>
                </a:solidFill>
                <a:latin typeface="DejaVu Sans"/>
                <a:ea typeface="DejaVu Sans"/>
                <a:cs typeface="DejaVu Sans"/>
              </a:defRPr>
            </a:lvl8pPr>
            <a:lvl9pPr>
              <a:defRPr sz="1650" b="0">
                <a:solidFill>
                  <a:srgbClr val="F3F5F7"/>
                </a:solidFill>
                <a:latin typeface="DejaVu Sans"/>
                <a:ea typeface="DejaVu Sans"/>
                <a:cs typeface="DejaVu Sans"/>
              </a:defRPr>
            </a:lvl9pPr>
          </a:lstStyle>
          <a:p xmlns:a="http://schemas.openxmlformats.org/drawingml/2006/main">
            <a:pPr>
              <a:defRPr sz="1650" b="0">
                <a:solidFill>
                  <a:srgbClr val="F3F5F7"/>
                </a:solidFill>
                <a:latin typeface="DejaVu Sans"/>
                <a:ea typeface="DejaVu Sans"/>
                <a:cs typeface="DejaVu Sans"/>
              </a:defRPr>
            </a:pPr>
            <a:r>
              <a:rPr sz="1650" b="0">
                <a:solidFill>
                  <a:srgbClr val="F3F5F7"/>
                </a:solidFill>
                <a:latin typeface="DejaVu Sans"/>
                <a:ea typeface="DejaVu Sans"/>
                <a:cs typeface="DejaVu Sans"/>
              </a:rPr>
              <a:t>A printed dummy cannot validate real-quartz fracture limits or production cleanroom behaviour.</a:t>
            </a:r>
          </a:p>
        </p:txBody>
      </p:sp>
    </p:spTree>
    <p:extLst>
      <p:ext uri="{BB962C8B-B14F-4D97-AF65-F5344CB8AC3E}">
        <p14:creationId xmlns:p14="http://schemas.microsoft.com/office/powerpoint/2010/main" val="500464492"/>
      </p:ext>
    </p:extLst>
  </p:cSld>
</p:sld>
</file>

<file path=ppt/slides/slide15.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9FF568F5-B601-466D-8275-10AF9A0A0A32}"/>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Budgetary quotation and selectable options</a:t>
            </a:r>
          </a:p>
        </p:txBody>
      </p:sp>
      <p:sp>
        <p:nvSpPr>
          <p:cNvPr id="2" name="">
            <a:extLst xmlns:a="http://schemas.openxmlformats.org/drawingml/2006/main">
              <a:ext uri="{FF2B5EF4-FFF2-40B4-BE49-F238E27FC236}">
                <a16:creationId xmlns:a16="http://schemas.microsoft.com/office/drawing/2014/main" id="{D44037EA-1508-4C89-8C3A-4B6403901EB0}"/>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CAA15076-988A-451F-B6BF-F32CEDA702C9}"/>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869A8A6E-7684-4E18-A6C2-58479F7FC009}"/>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CD606892-BB25-40A0-8B94-6C9A763A6975}"/>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15</a:t>
            </a:r>
          </a:p>
        </p:txBody>
      </p:sp>
      <p:pic>
        <p:nvPicPr>
          <p:cNvPr id="6" name="">
            <a:extLst xmlns:a="http://schemas.openxmlformats.org/drawingml/2006/main">
              <a:ext uri="{FF2B5EF4-FFF2-40B4-BE49-F238E27FC236}">
                <a16:creationId xmlns:a16="http://schemas.microsoft.com/office/drawing/2014/main" id="{00A0A9D1-571A-4B8B-AB97-2ED6A35A726A}"/>
              </a:ext>
            </a:extLst>
          </p:cNvPr>
          <p:cNvPicPr>
            <a:picLocks xmlns:a="http://schemas.openxmlformats.org/drawingml/2006/main" noChangeAspect="1"/>
          </p:cNvPicPr>
          <p:nvPr/>
        </p:nvPicPr>
        <p:blipFill>
          <a:blip xmlns:r="http://schemas.openxmlformats.org/officeDocument/2006/relationships" xmlns:a="http://schemas.openxmlformats.org/drawingml/2006/main" r:embed="R5bca1a10cbba4f79"/>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graphicFrame>
        <p:nvGraphicFramePr>
          <p:cNvPr id="7" name="">
            <a:extLst xmlns:a="http://schemas.openxmlformats.org/drawingml/2006/main">
              <a:ext uri="{FF2B5EF4-FFF2-40B4-BE49-F238E27FC236}">
                <a16:creationId xmlns:a16="http://schemas.microsoft.com/office/drawing/2014/main" id="{466CA520-A470-4AA5-902D-B088D3C53043}"/>
              </a:ext>
            </a:extLst>
          </p:cNvPr>
          <p:cNvGraphicFramePr/>
          <p:nvPr/>
        </p:nvGraphicFramePr>
        <p:xfrm>
          <a:off xmlns:a="http://schemas.openxmlformats.org/drawingml/2006/main" x="533400" y="1457325"/>
          <a:ext xmlns:a="http://schemas.openxmlformats.org/drawingml/2006/main" cx="11125200" cy="3571875"/>
        </p:xfrm>
        <a:graphic xmlns:a="http://schemas.openxmlformats.org/drawingml/2006/main">
          <a:graphicData uri="http://schemas.openxmlformats.org/drawingml/2006/table">
            <a:tbl>
              <a:tblPr/>
              <a:tblGrid>
                <a:gridCol w="8001000"/>
                <a:gridCol w="3124200"/>
              </a:tblGrid>
              <a:tr h="510268">
                <a:tc>
                  <a:txBody>
                    <a:bodyPr lIns="95250" tIns="95250" rIns="95250" bIns="95250"/>
                    <a:lstStyle/>
                    <a:p>
                      <a:r>
                        <a:rPr sz="1650" b="1">
                          <a:solidFill>
                            <a:srgbClr val="F3F5F7"/>
                          </a:solidFill>
                          <a:latin typeface="DejaVu Sans"/>
                          <a:ea typeface="DejaVu Sans"/>
                          <a:cs typeface="DejaVu Sans"/>
                        </a:rPr>
                        <a:t>Package</a:t>
                      </a:r>
                    </a:p>
                  </a:txBody>
                  <a:tcPr marL="91440" marR="91440" marT="45720" marB="45720" anchor="ctr">
                    <a:lnL w="5715">
                      <a:solidFill>
                        <a:srgbClr val="505962"/>
                      </a:solidFill>
                      <a:prstDash val="solid"/>
                    </a:lnL>
                    <a:lnR w="5715">
                      <a:solidFill>
                        <a:srgbClr val="505962"/>
                      </a:solidFill>
                      <a:prstDash val="solid"/>
                    </a:lnR>
                    <a:lnT w="5715">
                      <a:solidFill>
                        <a:srgbClr val="505962"/>
                      </a:solidFill>
                      <a:prstDash val="solid"/>
                    </a:lnT>
                    <a:lnB w="5715">
                      <a:solidFill>
                        <a:srgbClr val="505962"/>
                      </a:solidFill>
                      <a:prstDash val="solid"/>
                    </a:lnB>
                    <a:solidFill>
                      <a:srgbClr val="333B44"/>
                    </a:solidFill>
                  </a:tcPr>
                </a:tc>
                <a:tc>
                  <a:txBody>
                    <a:bodyPr lIns="95250" tIns="95250" rIns="95250" bIns="95250"/>
                    <a:lstStyle/>
                    <a:p>
                      <a:r>
                        <a:rPr sz="1650" b="1">
                          <a:solidFill>
                            <a:srgbClr val="F3F5F7"/>
                          </a:solidFill>
                          <a:latin typeface="DejaVu Sans"/>
                          <a:ea typeface="DejaVu Sans"/>
                          <a:cs typeface="DejaVu Sans"/>
                        </a:rPr>
                        <a:t>SGD excluding tax</a:t>
                      </a:r>
                    </a:p>
                  </a:txBody>
                  <a:tcPr marL="91440" marR="91440" marT="45720" marB="45720" anchor="ctr">
                    <a:lnR w="5715">
                      <a:solidFill>
                        <a:srgbClr val="505962"/>
                      </a:solidFill>
                      <a:prstDash val="solid"/>
                    </a:lnR>
                    <a:lnT w="5715">
                      <a:solidFill>
                        <a:srgbClr val="505962"/>
                      </a:solidFill>
                      <a:prstDash val="solid"/>
                    </a:lnT>
                    <a:lnB w="5715">
                      <a:solidFill>
                        <a:srgbClr val="505962"/>
                      </a:solidFill>
                      <a:prstDash val="solid"/>
                    </a:lnB>
                    <a:solidFill>
                      <a:srgbClr val="333B44"/>
                    </a:solidFill>
                  </a:tcPr>
                </a:tc>
              </a:tr>
              <a:tr h="510268">
                <a:tc>
                  <a:txBody>
                    <a:bodyPr lIns="95250" tIns="95250" rIns="95250" bIns="95250"/>
                    <a:lstStyle/>
                    <a:p>
                      <a:r>
                        <a:rPr sz="1650" b="0">
                          <a:solidFill>
                            <a:srgbClr val="F3F5F7"/>
                          </a:solidFill>
                          <a:latin typeface="DejaVu Sans"/>
                          <a:ea typeface="DejaVu Sans"/>
                          <a:cs typeface="DejaVu Sans"/>
                        </a:rPr>
                        <a:t>Fixed-arm POC, separate phase</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650" b="0">
                          <a:solidFill>
                            <a:srgbClr val="F3F5F7"/>
                          </a:solidFill>
                          <a:latin typeface="DejaVu Sans"/>
                          <a:ea typeface="DejaVu Sans"/>
                          <a:cs typeface="DejaVu Sans"/>
                        </a:rPr>
                        <a:t>119,295</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r h="510268">
                <a:tc>
                  <a:txBody>
                    <a:bodyPr lIns="95250" tIns="95250" rIns="95250" bIns="95250"/>
                    <a:lstStyle/>
                    <a:p>
                      <a:r>
                        <a:rPr sz="1650" b="0">
                          <a:solidFill>
                            <a:srgbClr val="F3F5F7"/>
                          </a:solidFill>
                          <a:latin typeface="DejaVu Sans"/>
                          <a:ea typeface="DejaVu Sans"/>
                          <a:cs typeface="DejaVu Sans"/>
                        </a:rPr>
                        <a:t>MiR250 + UR30 + trolley A base</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650" b="0">
                          <a:solidFill>
                            <a:srgbClr val="F3F5F7"/>
                          </a:solidFill>
                          <a:latin typeface="DejaVu Sans"/>
                          <a:ea typeface="DejaVu Sans"/>
                          <a:cs typeface="DejaVu Sans"/>
                        </a:rPr>
                        <a:t>625,845</a:t>
                      </a:r>
                    </a:p>
                  </a:txBody>
                  <a:tcPr marL="91440" marR="91440" marT="45720" marB="45720" anchor="ctr">
                    <a:lnR w="5715">
                      <a:solidFill>
                        <a:srgbClr val="505962"/>
                      </a:solidFill>
                      <a:prstDash val="solid"/>
                    </a:lnR>
                    <a:lnB w="5715">
                      <a:solidFill>
                        <a:srgbClr val="505962"/>
                      </a:solidFill>
                      <a:prstDash val="solid"/>
                    </a:lnB>
                    <a:solidFill>
                      <a:srgbClr val="1B2026"/>
                    </a:solidFill>
                  </a:tcPr>
                </a:tc>
              </a:tr>
              <a:tr h="510268">
                <a:tc>
                  <a:txBody>
                    <a:bodyPr lIns="95250" tIns="95250" rIns="95250" bIns="95250"/>
                    <a:lstStyle/>
                    <a:p>
                      <a:r>
                        <a:rPr sz="1650" b="0">
                          <a:solidFill>
                            <a:srgbClr val="F3F5F7"/>
                          </a:solidFill>
                          <a:latin typeface="DejaVu Sans"/>
                          <a:ea typeface="DejaVu Sans"/>
                          <a:cs typeface="DejaVu Sans"/>
                        </a:rPr>
                        <a:t>Option: T3 + two removable guides</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650" b="0">
                          <a:solidFill>
                            <a:srgbClr val="F3F5F7"/>
                          </a:solidFill>
                          <a:latin typeface="DejaVu Sans"/>
                          <a:ea typeface="DejaVu Sans"/>
                          <a:cs typeface="DejaVu Sans"/>
                        </a:rPr>
                        <a:t>22,110</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r h="510268">
                <a:tc>
                  <a:txBody>
                    <a:bodyPr lIns="95250" tIns="95250" rIns="95250" bIns="95250"/>
                    <a:lstStyle/>
                    <a:p>
                      <a:r>
                        <a:rPr sz="1650" b="0">
                          <a:solidFill>
                            <a:srgbClr val="F3F5F7"/>
                          </a:solidFill>
                          <a:latin typeface="DejaVu Sans"/>
                          <a:ea typeface="DejaVu Sans"/>
                          <a:cs typeface="DejaVu Sans"/>
                        </a:rPr>
                        <a:t>Option: AI inspection trolley B</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650" b="0">
                          <a:solidFill>
                            <a:srgbClr val="F3F5F7"/>
                          </a:solidFill>
                          <a:latin typeface="DejaVu Sans"/>
                          <a:ea typeface="DejaVu Sans"/>
                          <a:cs typeface="DejaVu Sans"/>
                        </a:rPr>
                        <a:t>140,085</a:t>
                      </a:r>
                    </a:p>
                  </a:txBody>
                  <a:tcPr marL="91440" marR="91440" marT="45720" marB="45720" anchor="ctr">
                    <a:lnR w="5715">
                      <a:solidFill>
                        <a:srgbClr val="505962"/>
                      </a:solidFill>
                      <a:prstDash val="solid"/>
                    </a:lnR>
                    <a:lnB w="5715">
                      <a:solidFill>
                        <a:srgbClr val="505962"/>
                      </a:solidFill>
                      <a:prstDash val="solid"/>
                    </a:lnB>
                    <a:solidFill>
                      <a:srgbClr val="1B2026"/>
                    </a:solidFill>
                  </a:tcPr>
                </a:tc>
              </a:tr>
              <a:tr h="510268">
                <a:tc>
                  <a:txBody>
                    <a:bodyPr lIns="95250" tIns="95250" rIns="95250" bIns="95250"/>
                    <a:lstStyle/>
                    <a:p>
                      <a:r>
                        <a:rPr sz="1650" b="0">
                          <a:solidFill>
                            <a:srgbClr val="F3F5F7"/>
                          </a:solidFill>
                          <a:latin typeface="DejaVu Sans"/>
                          <a:ea typeface="DejaVu Sans"/>
                          <a:cs typeface="DejaVu Sans"/>
                        </a:rPr>
                        <a:t>Option: powered container carrier C</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650" b="0">
                          <a:solidFill>
                            <a:srgbClr val="F3F5F7"/>
                          </a:solidFill>
                          <a:latin typeface="DejaVu Sans"/>
                          <a:ea typeface="DejaVu Sans"/>
                          <a:cs typeface="DejaVu Sans"/>
                        </a:rPr>
                        <a:t>78,210</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r h="510268">
                <a:tc>
                  <a:txBody>
                    <a:bodyPr lIns="95250" tIns="95250" rIns="95250" bIns="95250"/>
                    <a:lstStyle/>
                    <a:p>
                      <a:r>
                        <a:rPr sz="1650" b="0">
                          <a:solidFill>
                            <a:srgbClr val="F3F5F7"/>
                          </a:solidFill>
                          <a:latin typeface="DejaVu Sans"/>
                          <a:ea typeface="DejaVu Sans"/>
                          <a:cs typeface="DejaVu Sans"/>
                        </a:rPr>
                        <a:t>Base with all three options</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650" b="0">
                          <a:solidFill>
                            <a:srgbClr val="F3F5F7"/>
                          </a:solidFill>
                          <a:latin typeface="DejaVu Sans"/>
                          <a:ea typeface="DejaVu Sans"/>
                          <a:cs typeface="DejaVu Sans"/>
                        </a:rPr>
                        <a:t>866,250</a:t>
                      </a:r>
                    </a:p>
                  </a:txBody>
                  <a:tcPr marL="91440" marR="91440" marT="45720" marB="45720" anchor="ctr">
                    <a:lnR w="5715">
                      <a:solidFill>
                        <a:srgbClr val="505962"/>
                      </a:solidFill>
                      <a:prstDash val="solid"/>
                    </a:lnR>
                    <a:lnB w="5715">
                      <a:solidFill>
                        <a:srgbClr val="505962"/>
                      </a:solidFill>
                      <a:prstDash val="solid"/>
                    </a:lnB>
                    <a:solidFill>
                      <a:srgbClr val="1B2026"/>
                    </a:solidFill>
                  </a:tcPr>
                </a:tc>
              </a:tr>
            </a:tbl>
          </a:graphicData>
        </a:graphic>
      </p:graphicFrame>
      <p:sp>
        <p:nvSpPr>
          <p:cNvPr id="8" name="price">
            <a:extLst xmlns:a="http://schemas.openxmlformats.org/drawingml/2006/main">
              <a:ext uri="{FF2B5EF4-FFF2-40B4-BE49-F238E27FC236}">
                <a16:creationId xmlns:a16="http://schemas.microsoft.com/office/drawing/2014/main" id="{6E22E1E5-D135-4312-8598-BD272906D0E9}"/>
              </a:ext>
            </a:extLst>
          </p:cNvPr>
          <p:cNvSpPr>
            <a:spLocks xmlns:a="http://schemas.openxmlformats.org/drawingml/2006/main" noGrp="1"/>
          </p:cNvSpPr>
          <p:nvPr/>
        </p:nvSpPr>
        <p:spPr>
          <a:xfrm xmlns:a="http://schemas.openxmlformats.org/drawingml/2006/main">
            <a:off x="533400" y="5257800"/>
            <a:ext cx="111252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75" b="1">
                <a:solidFill>
                  <a:srgbClr val="F4C268"/>
                </a:solidFill>
                <a:latin typeface="DejaVu Sans"/>
                <a:ea typeface="DejaVu Sans"/>
                <a:cs typeface="DejaVu Sans"/>
              </a:defRPr>
            </a:defPPr>
            <a:lvl1pPr>
              <a:defRPr sz="1875" b="1">
                <a:solidFill>
                  <a:srgbClr val="F4C268"/>
                </a:solidFill>
                <a:latin typeface="DejaVu Sans"/>
                <a:ea typeface="DejaVu Sans"/>
                <a:cs typeface="DejaVu Sans"/>
              </a:defRPr>
            </a:lvl1pPr>
            <a:lvl2pPr>
              <a:defRPr sz="1875" b="1">
                <a:solidFill>
                  <a:srgbClr val="F4C268"/>
                </a:solidFill>
                <a:latin typeface="DejaVu Sans"/>
                <a:ea typeface="DejaVu Sans"/>
                <a:cs typeface="DejaVu Sans"/>
              </a:defRPr>
            </a:lvl2pPr>
            <a:lvl3pPr>
              <a:defRPr sz="1875" b="1">
                <a:solidFill>
                  <a:srgbClr val="F4C268"/>
                </a:solidFill>
                <a:latin typeface="DejaVu Sans"/>
                <a:ea typeface="DejaVu Sans"/>
                <a:cs typeface="DejaVu Sans"/>
              </a:defRPr>
            </a:lvl3pPr>
            <a:lvl4pPr>
              <a:defRPr sz="1875" b="1">
                <a:solidFill>
                  <a:srgbClr val="F4C268"/>
                </a:solidFill>
                <a:latin typeface="DejaVu Sans"/>
                <a:ea typeface="DejaVu Sans"/>
                <a:cs typeface="DejaVu Sans"/>
              </a:defRPr>
            </a:lvl4pPr>
            <a:lvl5pPr>
              <a:defRPr sz="1875" b="1">
                <a:solidFill>
                  <a:srgbClr val="F4C268"/>
                </a:solidFill>
                <a:latin typeface="DejaVu Sans"/>
                <a:ea typeface="DejaVu Sans"/>
                <a:cs typeface="DejaVu Sans"/>
              </a:defRPr>
            </a:lvl5pPr>
            <a:lvl6pPr>
              <a:defRPr sz="1875" b="1">
                <a:solidFill>
                  <a:srgbClr val="F4C268"/>
                </a:solidFill>
                <a:latin typeface="DejaVu Sans"/>
                <a:ea typeface="DejaVu Sans"/>
                <a:cs typeface="DejaVu Sans"/>
              </a:defRPr>
            </a:lvl6pPr>
            <a:lvl7pPr>
              <a:defRPr sz="1875" b="1">
                <a:solidFill>
                  <a:srgbClr val="F4C268"/>
                </a:solidFill>
                <a:latin typeface="DejaVu Sans"/>
                <a:ea typeface="DejaVu Sans"/>
                <a:cs typeface="DejaVu Sans"/>
              </a:defRPr>
            </a:lvl7pPr>
            <a:lvl8pPr>
              <a:defRPr sz="1875" b="1">
                <a:solidFill>
                  <a:srgbClr val="F4C268"/>
                </a:solidFill>
                <a:latin typeface="DejaVu Sans"/>
                <a:ea typeface="DejaVu Sans"/>
                <a:cs typeface="DejaVu Sans"/>
              </a:defRPr>
            </a:lvl8pPr>
            <a:lvl9pPr>
              <a:defRPr sz="1875" b="1">
                <a:solidFill>
                  <a:srgbClr val="F4C268"/>
                </a:solidFill>
                <a:latin typeface="DejaVu Sans"/>
                <a:ea typeface="DejaVu Sans"/>
                <a:cs typeface="DejaVu Sans"/>
              </a:defRPr>
            </a:lvl9pPr>
          </a:lstStyle>
          <a:p xmlns:a="http://schemas.openxmlformats.org/drawingml/2006/main">
            <a:pPr>
              <a:defRPr sz="1875" b="1">
                <a:solidFill>
                  <a:srgbClr val="F4C268"/>
                </a:solidFill>
                <a:latin typeface="DejaVu Sans"/>
                <a:ea typeface="DejaVu Sans"/>
                <a:cs typeface="DejaVu Sans"/>
              </a:defRPr>
            </a:pPr>
            <a:r>
              <a:rPr sz="1875" b="1">
                <a:solidFill>
                  <a:srgbClr val="F4C268"/>
                </a:solidFill>
                <a:latin typeface="DejaVu Sans"/>
                <a:ea typeface="DejaVu Sans"/>
                <a:cs typeface="DejaVu Sans"/>
              </a:rPr>
              <a:t>Budget allowances pending written supplier offers and design freeze.</a:t>
            </a:r>
          </a:p>
        </p:txBody>
      </p:sp>
      <p:sp>
        <p:nvSpPr>
          <p:cNvPr id="9" name="roi">
            <a:extLst xmlns:a="http://schemas.openxmlformats.org/drawingml/2006/main">
              <a:ext uri="{FF2B5EF4-FFF2-40B4-BE49-F238E27FC236}">
                <a16:creationId xmlns:a16="http://schemas.microsoft.com/office/drawing/2014/main" id="{9EE475C3-9C3D-47CF-9A14-EB82865D1A7D}"/>
              </a:ext>
            </a:extLst>
          </p:cNvPr>
          <p:cNvSpPr>
            <a:spLocks xmlns:a="http://schemas.openxmlformats.org/drawingml/2006/main" noGrp="1"/>
          </p:cNvSpPr>
          <p:nvPr/>
        </p:nvSpPr>
        <p:spPr>
          <a:xfrm xmlns:a="http://schemas.openxmlformats.org/drawingml/2006/main">
            <a:off x="533400" y="5715000"/>
            <a:ext cx="111252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B3BBC5"/>
                </a:solidFill>
                <a:latin typeface="DejaVu Sans"/>
                <a:ea typeface="DejaVu Sans"/>
                <a:cs typeface="DejaVu Sans"/>
              </a:defRPr>
            </a:defPPr>
            <a:lvl1pPr>
              <a:defRPr sz="1650" b="0">
                <a:solidFill>
                  <a:srgbClr val="B3BBC5"/>
                </a:solidFill>
                <a:latin typeface="DejaVu Sans"/>
                <a:ea typeface="DejaVu Sans"/>
                <a:cs typeface="DejaVu Sans"/>
              </a:defRPr>
            </a:lvl1pPr>
            <a:lvl2pPr>
              <a:defRPr sz="1650" b="0">
                <a:solidFill>
                  <a:srgbClr val="B3BBC5"/>
                </a:solidFill>
                <a:latin typeface="DejaVu Sans"/>
                <a:ea typeface="DejaVu Sans"/>
                <a:cs typeface="DejaVu Sans"/>
              </a:defRPr>
            </a:lvl2pPr>
            <a:lvl3pPr>
              <a:defRPr sz="1650" b="0">
                <a:solidFill>
                  <a:srgbClr val="B3BBC5"/>
                </a:solidFill>
                <a:latin typeface="DejaVu Sans"/>
                <a:ea typeface="DejaVu Sans"/>
                <a:cs typeface="DejaVu Sans"/>
              </a:defRPr>
            </a:lvl3pPr>
            <a:lvl4pPr>
              <a:defRPr sz="1650" b="0">
                <a:solidFill>
                  <a:srgbClr val="B3BBC5"/>
                </a:solidFill>
                <a:latin typeface="DejaVu Sans"/>
                <a:ea typeface="DejaVu Sans"/>
                <a:cs typeface="DejaVu Sans"/>
              </a:defRPr>
            </a:lvl4pPr>
            <a:lvl5pPr>
              <a:defRPr sz="1650" b="0">
                <a:solidFill>
                  <a:srgbClr val="B3BBC5"/>
                </a:solidFill>
                <a:latin typeface="DejaVu Sans"/>
                <a:ea typeface="DejaVu Sans"/>
                <a:cs typeface="DejaVu Sans"/>
              </a:defRPr>
            </a:lvl5pPr>
            <a:lvl6pPr>
              <a:defRPr sz="1650" b="0">
                <a:solidFill>
                  <a:srgbClr val="B3BBC5"/>
                </a:solidFill>
                <a:latin typeface="DejaVu Sans"/>
                <a:ea typeface="DejaVu Sans"/>
                <a:cs typeface="DejaVu Sans"/>
              </a:defRPr>
            </a:lvl6pPr>
            <a:lvl7pPr>
              <a:defRPr sz="1650" b="0">
                <a:solidFill>
                  <a:srgbClr val="B3BBC5"/>
                </a:solidFill>
                <a:latin typeface="DejaVu Sans"/>
                <a:ea typeface="DejaVu Sans"/>
                <a:cs typeface="DejaVu Sans"/>
              </a:defRPr>
            </a:lvl7pPr>
            <a:lvl8pPr>
              <a:defRPr sz="1650" b="0">
                <a:solidFill>
                  <a:srgbClr val="B3BBC5"/>
                </a:solidFill>
                <a:latin typeface="DejaVu Sans"/>
                <a:ea typeface="DejaVu Sans"/>
                <a:cs typeface="DejaVu Sans"/>
              </a:defRPr>
            </a:lvl8pPr>
            <a:lvl9pPr>
              <a:defRPr sz="1650" b="0">
                <a:solidFill>
                  <a:srgbClr val="B3BBC5"/>
                </a:solidFill>
                <a:latin typeface="DejaVu Sans"/>
                <a:ea typeface="DejaVu Sans"/>
                <a:cs typeface="DejaVu Sans"/>
              </a:defRPr>
            </a:lvl9pPr>
          </a:lstStyle>
          <a:p xmlns:a="http://schemas.openxmlformats.org/drawingml/2006/main">
            <a:pPr>
              <a:defRPr sz="1650" b="0">
                <a:solidFill>
                  <a:srgbClr val="B3BBC5"/>
                </a:solidFill>
                <a:latin typeface="DejaVu Sans"/>
                <a:ea typeface="DejaVu Sans"/>
                <a:cs typeface="DejaVu Sans"/>
              </a:defRPr>
            </a:pPr>
            <a:r>
              <a:rPr sz="1650" b="0">
                <a:solidFill>
                  <a:srgbClr val="B3BBC5"/>
                </a:solidFill>
                <a:latin typeface="DejaVu Sans"/>
                <a:ea typeface="DejaVu Sans"/>
                <a:cs typeface="DejaVu Sans"/>
              </a:rPr>
              <a:t>POC is additional. ROI awaits ASM job frequency, labour and damage/rework data.</a:t>
            </a:r>
          </a:p>
        </p:txBody>
      </p:sp>
    </p:spTree>
    <p:extLst>
      <p:ext uri="{BB962C8B-B14F-4D97-AF65-F5344CB8AC3E}">
        <p14:creationId xmlns:p14="http://schemas.microsoft.com/office/powerpoint/2010/main" val="1827184514"/>
      </p:ext>
    </p:extLst>
  </p:cSld>
</p:sld>
</file>

<file path=ppt/slides/slide16.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6ED09D81-7803-40B0-B401-07D7A81DA68D}"/>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Nominal path verification</a:t>
            </a:r>
          </a:p>
        </p:txBody>
      </p:sp>
      <p:sp>
        <p:nvSpPr>
          <p:cNvPr id="2" name="">
            <a:extLst xmlns:a="http://schemas.openxmlformats.org/drawingml/2006/main">
              <a:ext uri="{FF2B5EF4-FFF2-40B4-BE49-F238E27FC236}">
                <a16:creationId xmlns:a16="http://schemas.microsoft.com/office/drawing/2014/main" id="{FE012F93-7D3D-4F66-8F41-5758B9D526B5}"/>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16CD9DCC-2D86-455E-8DDD-962B68B91D94}"/>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7CF7C518-1475-4BB0-8EED-FEA971788D18}"/>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884B33E5-33C8-4261-898D-1326D226799E}"/>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16</a:t>
            </a:r>
          </a:p>
        </p:txBody>
      </p:sp>
      <p:pic>
        <p:nvPicPr>
          <p:cNvPr id="6" name="">
            <a:extLst xmlns:a="http://schemas.openxmlformats.org/drawingml/2006/main">
              <a:ext uri="{FF2B5EF4-FFF2-40B4-BE49-F238E27FC236}">
                <a16:creationId xmlns:a16="http://schemas.microsoft.com/office/drawing/2014/main" id="{29B6491D-6C8E-44D4-963A-3C40949980A1}"/>
              </a:ext>
            </a:extLst>
          </p:cNvPr>
          <p:cNvPicPr>
            <a:picLocks xmlns:a="http://schemas.openxmlformats.org/drawingml/2006/main" noChangeAspect="1"/>
          </p:cNvPicPr>
          <p:nvPr/>
        </p:nvPicPr>
        <p:blipFill>
          <a:blip xmlns:r="http://schemas.openxmlformats.org/officeDocument/2006/relationships" xmlns:a="http://schemas.openxmlformats.org/drawingml/2006/main" r:embed="R9ab2b377f3514b84"/>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graphicFrame>
        <p:nvGraphicFramePr>
          <p:cNvPr id="7" name="">
            <a:extLst xmlns:a="http://schemas.openxmlformats.org/drawingml/2006/main">
              <a:ext uri="{FF2B5EF4-FFF2-40B4-BE49-F238E27FC236}">
                <a16:creationId xmlns:a16="http://schemas.microsoft.com/office/drawing/2014/main" id="{BDD98254-0109-45E9-A60E-579BA593EA11}"/>
              </a:ext>
            </a:extLst>
          </p:cNvPr>
          <p:cNvGraphicFramePr/>
          <p:nvPr/>
        </p:nvGraphicFramePr>
        <p:xfrm>
          <a:off xmlns:a="http://schemas.openxmlformats.org/drawingml/2006/main" x="533400" y="1457325"/>
          <a:ext xmlns:a="http://schemas.openxmlformats.org/drawingml/2006/main" cx="11125200" cy="3143250"/>
        </p:xfrm>
        <a:graphic xmlns:a="http://schemas.openxmlformats.org/drawingml/2006/main">
          <a:graphicData uri="http://schemas.openxmlformats.org/drawingml/2006/table">
            <a:tbl>
              <a:tblPr/>
              <a:tblGrid>
                <a:gridCol w="8001000"/>
                <a:gridCol w="3124200"/>
              </a:tblGrid>
              <a:tr h="523875">
                <a:tc>
                  <a:txBody>
                    <a:bodyPr lIns="95250" tIns="95250" rIns="95250" bIns="95250"/>
                    <a:lstStyle/>
                    <a:p>
                      <a:r>
                        <a:rPr sz="1725" b="1">
                          <a:solidFill>
                            <a:srgbClr val="F3F5F7"/>
                          </a:solidFill>
                          <a:latin typeface="DejaVu Sans"/>
                          <a:ea typeface="DejaVu Sans"/>
                          <a:cs typeface="DejaVu Sans"/>
                        </a:rPr>
                        <a:t>Check</a:t>
                      </a:r>
                    </a:p>
                  </a:txBody>
                  <a:tcPr marL="91440" marR="91440" marT="45720" marB="45720" anchor="ctr">
                    <a:lnL w="5715">
                      <a:solidFill>
                        <a:srgbClr val="505962"/>
                      </a:solidFill>
                      <a:prstDash val="solid"/>
                    </a:lnL>
                    <a:lnR w="5715">
                      <a:solidFill>
                        <a:srgbClr val="505962"/>
                      </a:solidFill>
                      <a:prstDash val="solid"/>
                    </a:lnR>
                    <a:lnT w="5715">
                      <a:solidFill>
                        <a:srgbClr val="505962"/>
                      </a:solidFill>
                      <a:prstDash val="solid"/>
                    </a:lnT>
                    <a:lnB w="5715">
                      <a:solidFill>
                        <a:srgbClr val="505962"/>
                      </a:solidFill>
                      <a:prstDash val="solid"/>
                    </a:lnB>
                    <a:solidFill>
                      <a:srgbClr val="333B44"/>
                    </a:solidFill>
                  </a:tcPr>
                </a:tc>
                <a:tc>
                  <a:txBody>
                    <a:bodyPr lIns="95250" tIns="95250" rIns="95250" bIns="95250"/>
                    <a:lstStyle/>
                    <a:p>
                      <a:r>
                        <a:rPr sz="1725" b="1">
                          <a:solidFill>
                            <a:srgbClr val="F3F5F7"/>
                          </a:solidFill>
                          <a:latin typeface="DejaVu Sans"/>
                          <a:ea typeface="DejaVu Sans"/>
                          <a:cs typeface="DejaVu Sans"/>
                        </a:rPr>
                        <a:t>Rev F result</a:t>
                      </a:r>
                    </a:p>
                  </a:txBody>
                  <a:tcPr marL="91440" marR="91440" marT="45720" marB="45720" anchor="ctr">
                    <a:lnR w="5715">
                      <a:solidFill>
                        <a:srgbClr val="505962"/>
                      </a:solidFill>
                      <a:prstDash val="solid"/>
                    </a:lnR>
                    <a:lnT w="5715">
                      <a:solidFill>
                        <a:srgbClr val="505962"/>
                      </a:solidFill>
                      <a:prstDash val="solid"/>
                    </a:lnT>
                    <a:lnB w="5715">
                      <a:solidFill>
                        <a:srgbClr val="505962"/>
                      </a:solidFill>
                      <a:prstDash val="solid"/>
                    </a:lnB>
                    <a:solidFill>
                      <a:srgbClr val="333B44"/>
                    </a:solidFill>
                  </a:tcPr>
                </a:tc>
              </a:tr>
              <a:tr h="523875">
                <a:tc>
                  <a:txBody>
                    <a:bodyPr lIns="95250" tIns="95250" rIns="95250" bIns="95250"/>
                    <a:lstStyle/>
                    <a:p>
                      <a:r>
                        <a:rPr sz="1725" b="0">
                          <a:solidFill>
                            <a:srgbClr val="F3F5F7"/>
                          </a:solidFill>
                          <a:latin typeface="DejaVu Sans"/>
                          <a:ea typeface="DejaVu Sans"/>
                          <a:cs typeface="DejaVu Sans"/>
                        </a:rPr>
                        <a:t>Sampled configurations</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725" b="0">
                          <a:solidFill>
                            <a:srgbClr val="F3F5F7"/>
                          </a:solidFill>
                          <a:latin typeface="DejaVu Sans"/>
                          <a:ea typeface="DejaVu Sans"/>
                          <a:cs typeface="DejaVu Sans"/>
                        </a:rPr>
                        <a:t>22,417</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r h="523875">
                <a:tc>
                  <a:txBody>
                    <a:bodyPr lIns="95250" tIns="95250" rIns="95250" bIns="95250"/>
                    <a:lstStyle/>
                    <a:p>
                      <a:r>
                        <a:rPr sz="1725" b="0">
                          <a:solidFill>
                            <a:srgbClr val="F3F5F7"/>
                          </a:solidFill>
                          <a:latin typeface="DejaVu Sans"/>
                          <a:ea typeface="DejaVu Sans"/>
                          <a:cs typeface="DejaVu Sans"/>
                        </a:rPr>
                        <a:t>Unintended mesh contacts</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725" b="0">
                          <a:solidFill>
                            <a:srgbClr val="F3F5F7"/>
                          </a:solidFill>
                          <a:latin typeface="DejaVu Sans"/>
                          <a:ea typeface="DejaVu Sans"/>
                          <a:cs typeface="DejaVu Sans"/>
                        </a:rPr>
                        <a:t>0</a:t>
                      </a:r>
                    </a:p>
                  </a:txBody>
                  <a:tcPr marL="91440" marR="91440" marT="45720" marB="45720" anchor="ctr">
                    <a:lnR w="5715">
                      <a:solidFill>
                        <a:srgbClr val="505962"/>
                      </a:solidFill>
                      <a:prstDash val="solid"/>
                    </a:lnR>
                    <a:lnB w="5715">
                      <a:solidFill>
                        <a:srgbClr val="505962"/>
                      </a:solidFill>
                      <a:prstDash val="solid"/>
                    </a:lnB>
                    <a:solidFill>
                      <a:srgbClr val="1B2026"/>
                    </a:solidFill>
                  </a:tcPr>
                </a:tc>
              </a:tr>
              <a:tr h="523875">
                <a:tc>
                  <a:txBody>
                    <a:bodyPr lIns="95250" tIns="95250" rIns="95250" bIns="95250"/>
                    <a:lstStyle/>
                    <a:p>
                      <a:r>
                        <a:rPr sz="1725" b="0">
                          <a:solidFill>
                            <a:srgbClr val="F3F5F7"/>
                          </a:solidFill>
                          <a:latin typeface="DejaVu Sans"/>
                          <a:ea typeface="DejaVu Sans"/>
                          <a:cs typeface="DejaVu Sans"/>
                        </a:rPr>
                        <a:t>Maximum joint increment</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725" b="0">
                          <a:solidFill>
                            <a:srgbClr val="F3F5F7"/>
                          </a:solidFill>
                          <a:latin typeface="DejaVu Sans"/>
                          <a:ea typeface="DejaVu Sans"/>
                          <a:cs typeface="DejaVu Sans"/>
                        </a:rPr>
                        <a:t>0.5000 degrees</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r h="523875">
                <a:tc>
                  <a:txBody>
                    <a:bodyPr lIns="95250" tIns="95250" rIns="95250" bIns="95250"/>
                    <a:lstStyle/>
                    <a:p>
                      <a:r>
                        <a:rPr sz="1725" b="0">
                          <a:solidFill>
                            <a:srgbClr val="F3F5F7"/>
                          </a:solidFill>
                          <a:latin typeface="DejaVu Sans"/>
                          <a:ea typeface="DejaVu Sans"/>
                          <a:cs typeface="DejaVu Sans"/>
                        </a:rPr>
                        <a:t>Narrow-phase mesh tests</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725" b="0">
                          <a:solidFill>
                            <a:srgbClr val="F3F5F7"/>
                          </a:solidFill>
                          <a:latin typeface="DejaVu Sans"/>
                          <a:ea typeface="DejaVu Sans"/>
                          <a:cs typeface="DejaVu Sans"/>
                        </a:rPr>
                        <a:t>221,261</a:t>
                      </a:r>
                    </a:p>
                  </a:txBody>
                  <a:tcPr marL="91440" marR="91440" marT="45720" marB="45720" anchor="ctr">
                    <a:lnR w="5715">
                      <a:solidFill>
                        <a:srgbClr val="505962"/>
                      </a:solidFill>
                      <a:prstDash val="solid"/>
                    </a:lnR>
                    <a:lnB w="5715">
                      <a:solidFill>
                        <a:srgbClr val="505962"/>
                      </a:solidFill>
                      <a:prstDash val="solid"/>
                    </a:lnB>
                    <a:solidFill>
                      <a:srgbClr val="1B2026"/>
                    </a:solidFill>
                  </a:tcPr>
                </a:tc>
              </a:tr>
              <a:tr h="523875">
                <a:tc>
                  <a:txBody>
                    <a:bodyPr lIns="95250" tIns="95250" rIns="95250" bIns="95250"/>
                    <a:lstStyle/>
                    <a:p>
                      <a:r>
                        <a:rPr sz="1725" b="0">
                          <a:solidFill>
                            <a:srgbClr val="F3F5F7"/>
                          </a:solidFill>
                          <a:latin typeface="DejaVu Sans"/>
                          <a:ea typeface="DejaVu Sans"/>
                          <a:cs typeface="DejaVu Sans"/>
                        </a:rPr>
                        <a:t>Fixed upward station motion during measurement</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725" b="0">
                          <a:solidFill>
                            <a:srgbClr val="F3F5F7"/>
                          </a:solidFill>
                          <a:latin typeface="DejaVu Sans"/>
                          <a:ea typeface="DejaVu Sans"/>
                          <a:cs typeface="DejaVu Sans"/>
                        </a:rPr>
                        <a:t>0.000 mm</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bl>
          </a:graphicData>
        </a:graphic>
      </p:graphicFrame>
      <p:sp>
        <p:nvSpPr>
          <p:cNvPr id="8" name="scope">
            <a:extLst xmlns:a="http://schemas.openxmlformats.org/drawingml/2006/main">
              <a:ext uri="{FF2B5EF4-FFF2-40B4-BE49-F238E27FC236}">
                <a16:creationId xmlns:a16="http://schemas.microsoft.com/office/drawing/2014/main" id="{2666944E-10C7-4758-B30A-C1F10CD4CCA3}"/>
              </a:ext>
            </a:extLst>
          </p:cNvPr>
          <p:cNvSpPr>
            <a:spLocks xmlns:a="http://schemas.openxmlformats.org/drawingml/2006/main" noGrp="1"/>
          </p:cNvSpPr>
          <p:nvPr/>
        </p:nvSpPr>
        <p:spPr>
          <a:xfrm xmlns:a="http://schemas.openxmlformats.org/drawingml/2006/main">
            <a:off x="533400" y="4953000"/>
            <a:ext cx="11125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96D2C5"/>
                </a:solidFill>
                <a:latin typeface="DejaVu Sans"/>
                <a:ea typeface="DejaVu Sans"/>
                <a:cs typeface="DejaVu Sans"/>
              </a:defRPr>
            </a:defPPr>
            <a:lvl1pPr>
              <a:defRPr sz="2025" b="1">
                <a:solidFill>
                  <a:srgbClr val="96D2C5"/>
                </a:solidFill>
                <a:latin typeface="DejaVu Sans"/>
                <a:ea typeface="DejaVu Sans"/>
                <a:cs typeface="DejaVu Sans"/>
              </a:defRPr>
            </a:lvl1pPr>
            <a:lvl2pPr>
              <a:defRPr sz="2025" b="1">
                <a:solidFill>
                  <a:srgbClr val="96D2C5"/>
                </a:solidFill>
                <a:latin typeface="DejaVu Sans"/>
                <a:ea typeface="DejaVu Sans"/>
                <a:cs typeface="DejaVu Sans"/>
              </a:defRPr>
            </a:lvl2pPr>
            <a:lvl3pPr>
              <a:defRPr sz="2025" b="1">
                <a:solidFill>
                  <a:srgbClr val="96D2C5"/>
                </a:solidFill>
                <a:latin typeface="DejaVu Sans"/>
                <a:ea typeface="DejaVu Sans"/>
                <a:cs typeface="DejaVu Sans"/>
              </a:defRPr>
            </a:lvl3pPr>
            <a:lvl4pPr>
              <a:defRPr sz="2025" b="1">
                <a:solidFill>
                  <a:srgbClr val="96D2C5"/>
                </a:solidFill>
                <a:latin typeface="DejaVu Sans"/>
                <a:ea typeface="DejaVu Sans"/>
                <a:cs typeface="DejaVu Sans"/>
              </a:defRPr>
            </a:lvl4pPr>
            <a:lvl5pPr>
              <a:defRPr sz="2025" b="1">
                <a:solidFill>
                  <a:srgbClr val="96D2C5"/>
                </a:solidFill>
                <a:latin typeface="DejaVu Sans"/>
                <a:ea typeface="DejaVu Sans"/>
                <a:cs typeface="DejaVu Sans"/>
              </a:defRPr>
            </a:lvl5pPr>
            <a:lvl6pPr>
              <a:defRPr sz="2025" b="1">
                <a:solidFill>
                  <a:srgbClr val="96D2C5"/>
                </a:solidFill>
                <a:latin typeface="DejaVu Sans"/>
                <a:ea typeface="DejaVu Sans"/>
                <a:cs typeface="DejaVu Sans"/>
              </a:defRPr>
            </a:lvl6pPr>
            <a:lvl7pPr>
              <a:defRPr sz="2025" b="1">
                <a:solidFill>
                  <a:srgbClr val="96D2C5"/>
                </a:solidFill>
                <a:latin typeface="DejaVu Sans"/>
                <a:ea typeface="DejaVu Sans"/>
                <a:cs typeface="DejaVu Sans"/>
              </a:defRPr>
            </a:lvl7pPr>
            <a:lvl8pPr>
              <a:defRPr sz="2025" b="1">
                <a:solidFill>
                  <a:srgbClr val="96D2C5"/>
                </a:solidFill>
                <a:latin typeface="DejaVu Sans"/>
                <a:ea typeface="DejaVu Sans"/>
                <a:cs typeface="DejaVu Sans"/>
              </a:defRPr>
            </a:lvl8pPr>
            <a:lvl9pPr>
              <a:defRPr sz="2025" b="1">
                <a:solidFill>
                  <a:srgbClr val="96D2C5"/>
                </a:solidFill>
                <a:latin typeface="DejaVu Sans"/>
                <a:ea typeface="DejaVu Sans"/>
                <a:cs typeface="DejaVu Sans"/>
              </a:defRPr>
            </a:lvl9pPr>
          </a:lstStyle>
          <a:p xmlns:a="http://schemas.openxmlformats.org/drawingml/2006/main">
            <a:pPr>
              <a:defRPr sz="2025" b="1">
                <a:solidFill>
                  <a:srgbClr val="96D2C5"/>
                </a:solidFill>
                <a:latin typeface="DejaVu Sans"/>
                <a:ea typeface="DejaVu Sans"/>
                <a:cs typeface="DejaVu Sans"/>
              </a:defRPr>
            </a:pPr>
            <a:r>
              <a:rPr sz="2025" b="1">
                <a:solidFill>
                  <a:srgbClr val="96D2C5"/>
                </a:solidFill>
                <a:latin typeface="DejaVu Sans"/>
                <a:ea typeface="DejaVu Sans"/>
                <a:cs typeface="DejaVu Sans"/>
              </a:rPr>
              <a:t>Guide-free installation, tool exchange, trolley exchange and inspection</a:t>
            </a:r>
          </a:p>
        </p:txBody>
      </p:sp>
      <p:sp>
        <p:nvSpPr>
          <p:cNvPr id="9" name="limit">
            <a:extLst xmlns:a="http://schemas.openxmlformats.org/drawingml/2006/main">
              <a:ext uri="{FF2B5EF4-FFF2-40B4-BE49-F238E27FC236}">
                <a16:creationId xmlns:a16="http://schemas.microsoft.com/office/drawing/2014/main" id="{076EDEE8-CFD9-427D-94E1-CC64E4EFB586}"/>
              </a:ext>
            </a:extLst>
          </p:cNvPr>
          <p:cNvSpPr>
            <a:spLocks xmlns:a="http://schemas.openxmlformats.org/drawingml/2006/main" noGrp="1"/>
          </p:cNvSpPr>
          <p:nvPr/>
        </p:nvSpPr>
        <p:spPr>
          <a:xfrm xmlns:a="http://schemas.openxmlformats.org/drawingml/2006/main">
            <a:off x="533400" y="5715000"/>
            <a:ext cx="111252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F4C268"/>
                </a:solidFill>
                <a:latin typeface="DejaVu Sans"/>
                <a:ea typeface="DejaVu Sans"/>
                <a:cs typeface="DejaVu Sans"/>
              </a:defRPr>
            </a:defPPr>
            <a:lvl1pPr>
              <a:defRPr sz="1650" b="0">
                <a:solidFill>
                  <a:srgbClr val="F4C268"/>
                </a:solidFill>
                <a:latin typeface="DejaVu Sans"/>
                <a:ea typeface="DejaVu Sans"/>
                <a:cs typeface="DejaVu Sans"/>
              </a:defRPr>
            </a:lvl1pPr>
            <a:lvl2pPr>
              <a:defRPr sz="1650" b="0">
                <a:solidFill>
                  <a:srgbClr val="F4C268"/>
                </a:solidFill>
                <a:latin typeface="DejaVu Sans"/>
                <a:ea typeface="DejaVu Sans"/>
                <a:cs typeface="DejaVu Sans"/>
              </a:defRPr>
            </a:lvl2pPr>
            <a:lvl3pPr>
              <a:defRPr sz="1650" b="0">
                <a:solidFill>
                  <a:srgbClr val="F4C268"/>
                </a:solidFill>
                <a:latin typeface="DejaVu Sans"/>
                <a:ea typeface="DejaVu Sans"/>
                <a:cs typeface="DejaVu Sans"/>
              </a:defRPr>
            </a:lvl3pPr>
            <a:lvl4pPr>
              <a:defRPr sz="1650" b="0">
                <a:solidFill>
                  <a:srgbClr val="F4C268"/>
                </a:solidFill>
                <a:latin typeface="DejaVu Sans"/>
                <a:ea typeface="DejaVu Sans"/>
                <a:cs typeface="DejaVu Sans"/>
              </a:defRPr>
            </a:lvl4pPr>
            <a:lvl5pPr>
              <a:defRPr sz="1650" b="0">
                <a:solidFill>
                  <a:srgbClr val="F4C268"/>
                </a:solidFill>
                <a:latin typeface="DejaVu Sans"/>
                <a:ea typeface="DejaVu Sans"/>
                <a:cs typeface="DejaVu Sans"/>
              </a:defRPr>
            </a:lvl5pPr>
            <a:lvl6pPr>
              <a:defRPr sz="1650" b="0">
                <a:solidFill>
                  <a:srgbClr val="F4C268"/>
                </a:solidFill>
                <a:latin typeface="DejaVu Sans"/>
                <a:ea typeface="DejaVu Sans"/>
                <a:cs typeface="DejaVu Sans"/>
              </a:defRPr>
            </a:lvl6pPr>
            <a:lvl7pPr>
              <a:defRPr sz="1650" b="0">
                <a:solidFill>
                  <a:srgbClr val="F4C268"/>
                </a:solidFill>
                <a:latin typeface="DejaVu Sans"/>
                <a:ea typeface="DejaVu Sans"/>
                <a:cs typeface="DejaVu Sans"/>
              </a:defRPr>
            </a:lvl7pPr>
            <a:lvl8pPr>
              <a:defRPr sz="1650" b="0">
                <a:solidFill>
                  <a:srgbClr val="F4C268"/>
                </a:solidFill>
                <a:latin typeface="DejaVu Sans"/>
                <a:ea typeface="DejaVu Sans"/>
                <a:cs typeface="DejaVu Sans"/>
              </a:defRPr>
            </a:lvl8pPr>
            <a:lvl9pPr>
              <a:defRPr sz="1650" b="0">
                <a:solidFill>
                  <a:srgbClr val="F4C268"/>
                </a:solidFill>
                <a:latin typeface="DejaVu Sans"/>
                <a:ea typeface="DejaVu Sans"/>
                <a:cs typeface="DejaVu Sans"/>
              </a:defRPr>
            </a:lvl9pPr>
          </a:lstStyle>
          <a:p xmlns:a="http://schemas.openxmlformats.org/drawingml/2006/main">
            <a:pPr>
              <a:defRPr sz="1650" b="0">
                <a:solidFill>
                  <a:srgbClr val="F4C268"/>
                </a:solidFill>
                <a:latin typeface="DejaVu Sans"/>
                <a:ea typeface="DejaVu Sans"/>
                <a:cs typeface="DejaVu Sans"/>
              </a:defRPr>
            </a:pPr>
            <a:r>
              <a:rPr sz="1650" b="0">
                <a:solidFill>
                  <a:srgbClr val="F4C268"/>
                </a:solidFill>
                <a:latin typeface="DejaVu Sans"/>
                <a:ea typeface="DejaVu Sans"/>
                <a:cs typeface="DejaVu Sans"/>
              </a:rPr>
              <a:t>Sampled reconstruction only. Final CAD, cables, tolerances and physical validation remain open.</a:t>
            </a:r>
          </a:p>
        </p:txBody>
      </p:sp>
    </p:spTree>
    <p:extLst>
      <p:ext uri="{BB962C8B-B14F-4D97-AF65-F5344CB8AC3E}">
        <p14:creationId xmlns:p14="http://schemas.microsoft.com/office/powerpoint/2010/main" val="178719479"/>
      </p:ext>
    </p:extLst>
  </p:cSld>
</p:sld>
</file>

<file path=ppt/slides/slide17.xml><?xml version="1.0" encoding="utf-8"?>
<p:sld xmlns:p="http://schemas.openxmlformats.org/presentationml/2006/main">
  <p:cSld>
    <p:bg>
      <p:bgPr>
        <a:solidFill xmlns:a="http://schemas.openxmlformats.org/drawingml/2006/main">
          <a:srgbClr val="17191B"/>
        </a:solidFill>
      </p:bgPr>
    </p:bg>
    <p:spTree>
      <p:nvGrpSpPr>
        <p:cNvPr id="1" name=""/>
        <p:cNvGrpSpPr/>
        <p:nvPr/>
      </p:nvGrpSpPr>
      <p:grpSpPr>
        <a:xfrm xmlns:a="http://schemas.openxmlformats.org/drawingml/2006/main"/>
      </p:grpSpPr>
      <p:sp>
        <p:nvSpPr>
          <p:cNvPr id="9" name="slide-title">
            <a:extLst xmlns:a="http://schemas.openxmlformats.org/drawingml/2006/main">
              <a:ext uri="{FF2B5EF4-FFF2-40B4-BE49-F238E27FC236}">
                <a16:creationId xmlns:a16="http://schemas.microsoft.com/office/drawing/2014/main" id="{5C35843E-6030-4EC0-9F65-A1E87FAD5CD8}"/>
              </a:ext>
            </a:extLst>
          </p:cNvPr>
          <p:cNvSpPr>
            <a:spLocks xmlns:a="http://schemas.openxmlformats.org/drawingml/2006/main" noGrp="1"/>
          </p:cNvSpPr>
          <p:nvPr/>
        </p:nvSpPr>
        <p:spPr>
          <a:xfrm xmlns:a="http://schemas.openxmlformats.org/drawingml/2006/main">
            <a:off x="533400" y="342900"/>
            <a:ext cx="10144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F3F5F7"/>
                </a:solidFill>
                <a:latin typeface="DejaVu Sans"/>
                <a:ea typeface="DejaVu Sans"/>
                <a:cs typeface="DejaVu Sans"/>
              </a:defRPr>
            </a:defPPr>
            <a:lvl1pPr>
              <a:defRPr sz="2850" b="1">
                <a:solidFill>
                  <a:srgbClr val="F3F5F7"/>
                </a:solidFill>
                <a:latin typeface="DejaVu Sans"/>
                <a:ea typeface="DejaVu Sans"/>
                <a:cs typeface="DejaVu Sans"/>
              </a:defRPr>
            </a:lvl1pPr>
            <a:lvl2pPr>
              <a:defRPr sz="2850" b="1">
                <a:solidFill>
                  <a:srgbClr val="F3F5F7"/>
                </a:solidFill>
                <a:latin typeface="DejaVu Sans"/>
                <a:ea typeface="DejaVu Sans"/>
                <a:cs typeface="DejaVu Sans"/>
              </a:defRPr>
            </a:lvl2pPr>
            <a:lvl3pPr>
              <a:defRPr sz="2850" b="1">
                <a:solidFill>
                  <a:srgbClr val="F3F5F7"/>
                </a:solidFill>
                <a:latin typeface="DejaVu Sans"/>
                <a:ea typeface="DejaVu Sans"/>
                <a:cs typeface="DejaVu Sans"/>
              </a:defRPr>
            </a:lvl3pPr>
            <a:lvl4pPr>
              <a:defRPr sz="2850" b="1">
                <a:solidFill>
                  <a:srgbClr val="F3F5F7"/>
                </a:solidFill>
                <a:latin typeface="DejaVu Sans"/>
                <a:ea typeface="DejaVu Sans"/>
                <a:cs typeface="DejaVu Sans"/>
              </a:defRPr>
            </a:lvl4pPr>
            <a:lvl5pPr>
              <a:defRPr sz="2850" b="1">
                <a:solidFill>
                  <a:srgbClr val="F3F5F7"/>
                </a:solidFill>
                <a:latin typeface="DejaVu Sans"/>
                <a:ea typeface="DejaVu Sans"/>
                <a:cs typeface="DejaVu Sans"/>
              </a:defRPr>
            </a:lvl5pPr>
            <a:lvl6pPr>
              <a:defRPr sz="2850" b="1">
                <a:solidFill>
                  <a:srgbClr val="F3F5F7"/>
                </a:solidFill>
                <a:latin typeface="DejaVu Sans"/>
                <a:ea typeface="DejaVu Sans"/>
                <a:cs typeface="DejaVu Sans"/>
              </a:defRPr>
            </a:lvl6pPr>
            <a:lvl7pPr>
              <a:defRPr sz="2850" b="1">
                <a:solidFill>
                  <a:srgbClr val="F3F5F7"/>
                </a:solidFill>
                <a:latin typeface="DejaVu Sans"/>
                <a:ea typeface="DejaVu Sans"/>
                <a:cs typeface="DejaVu Sans"/>
              </a:defRPr>
            </a:lvl7pPr>
            <a:lvl8pPr>
              <a:defRPr sz="2850" b="1">
                <a:solidFill>
                  <a:srgbClr val="F3F5F7"/>
                </a:solidFill>
                <a:latin typeface="DejaVu Sans"/>
                <a:ea typeface="DejaVu Sans"/>
                <a:cs typeface="DejaVu Sans"/>
              </a:defRPr>
            </a:lvl8pPr>
            <a:lvl9pPr>
              <a:defRPr sz="2850" b="1">
                <a:solidFill>
                  <a:srgbClr val="F3F5F7"/>
                </a:solidFill>
                <a:latin typeface="DejaVu Sans"/>
                <a:ea typeface="DejaVu Sans"/>
                <a:cs typeface="DejaVu Sans"/>
              </a:defRPr>
            </a:lvl9pPr>
          </a:lstStyle>
          <a:p xmlns:a="http://schemas.openxmlformats.org/drawingml/2006/main">
            <a:pPr>
              <a:defRPr sz="2850" b="1">
                <a:solidFill>
                  <a:srgbClr val="F3F5F7"/>
                </a:solidFill>
                <a:latin typeface="DejaVu Sans"/>
                <a:ea typeface="DejaVu Sans"/>
                <a:cs typeface="DejaVu Sans"/>
              </a:defRPr>
            </a:pPr>
            <a:r>
              <a:rPr sz="2850" b="1">
                <a:solidFill>
                  <a:srgbClr val="F3F5F7"/>
                </a:solidFill>
                <a:latin typeface="DejaVu Sans"/>
                <a:ea typeface="DejaVu Sans"/>
                <a:cs typeface="DejaVu Sans"/>
              </a:rPr>
              <a:t>Engineering release and next phase</a:t>
            </a:r>
          </a:p>
        </p:txBody>
      </p:sp>
      <p:sp>
        <p:nvSpPr>
          <p:cNvPr id="2" name="">
            <a:extLst xmlns:a="http://schemas.openxmlformats.org/drawingml/2006/main">
              <a:ext uri="{FF2B5EF4-FFF2-40B4-BE49-F238E27FC236}">
                <a16:creationId xmlns:a16="http://schemas.microsoft.com/office/drawing/2014/main" id="{944C3385-A4BB-47E1-8A31-0E019F9F64FB}"/>
              </a:ext>
            </a:extLst>
          </p:cNvPr>
          <p:cNvSpPr>
            <a:spLocks xmlns:a="http://schemas.openxmlformats.org/drawingml/2006/main" noGrp="1"/>
          </p:cNvSpPr>
          <p:nvPr/>
        </p:nvSpPr>
        <p:spPr>
          <a:xfrm xmlns:a="http://schemas.openxmlformats.org/drawingml/2006/main">
            <a:off x="533400" y="10477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524870A6-D89D-42EF-8B7A-C7B08C2819BC}"/>
              </a:ext>
            </a:extLst>
          </p:cNvPr>
          <p:cNvSpPr>
            <a:spLocks xmlns:a="http://schemas.openxmlformats.org/drawingml/2006/main" noGrp="1"/>
          </p:cNvSpPr>
          <p:nvPr/>
        </p:nvSpPr>
        <p:spPr>
          <a:xfrm xmlns:a="http://schemas.openxmlformats.org/drawingml/2006/main">
            <a:off x="533400" y="6305550"/>
            <a:ext cx="11125200" cy="19050"/>
          </a:xfrm>
          <a:prstGeom xmlns:a="http://schemas.openxmlformats.org/drawingml/2006/main" prst="rect">
            <a:avLst/>
          </a:prstGeom>
          <a:solidFill xmlns:a="http://schemas.openxmlformats.org/drawingml/2006/main">
            <a:srgbClr val="ED3556"/>
          </a:solidFill>
          <a:ln xmlns:a="http://schemas.openxmlformats.org/drawingml/2006/main" w="0">
            <a:noFill/>
            <a:prstDash val="solid"/>
          </a:ln>
        </p:spPr>
      </p:sp>
      <p:sp>
        <p:nvSpPr>
          <p:cNvPr id="4" name="footer">
            <a:extLst xmlns:a="http://schemas.openxmlformats.org/drawingml/2006/main">
              <a:ext uri="{FF2B5EF4-FFF2-40B4-BE49-F238E27FC236}">
                <a16:creationId xmlns:a16="http://schemas.microsoft.com/office/drawing/2014/main" id="{1E94D54C-756D-4E8C-9295-5B588F617FFA}"/>
              </a:ext>
            </a:extLst>
          </p:cNvPr>
          <p:cNvSpPr>
            <a:spLocks xmlns:a="http://schemas.openxmlformats.org/drawingml/2006/main" noGrp="1"/>
          </p:cNvSpPr>
          <p:nvPr/>
        </p:nvSpPr>
        <p:spPr>
          <a:xfrm xmlns:a="http://schemas.openxmlformats.org/drawingml/2006/main">
            <a:off x="533400" y="6448425"/>
            <a:ext cx="10001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3BBC5"/>
                </a:solidFill>
                <a:latin typeface="DejaVu Sans"/>
                <a:ea typeface="DejaVu Sans"/>
                <a:cs typeface="DejaVu Sans"/>
              </a:defRPr>
            </a:defPPr>
            <a:lvl1pPr>
              <a:defRPr sz="1050" b="0">
                <a:solidFill>
                  <a:srgbClr val="B3BBC5"/>
                </a:solidFill>
                <a:latin typeface="DejaVu Sans"/>
                <a:ea typeface="DejaVu Sans"/>
                <a:cs typeface="DejaVu Sans"/>
              </a:defRPr>
            </a:lvl1pPr>
            <a:lvl2pPr>
              <a:defRPr sz="1050" b="0">
                <a:solidFill>
                  <a:srgbClr val="B3BBC5"/>
                </a:solidFill>
                <a:latin typeface="DejaVu Sans"/>
                <a:ea typeface="DejaVu Sans"/>
                <a:cs typeface="DejaVu Sans"/>
              </a:defRPr>
            </a:lvl2pPr>
            <a:lvl3pPr>
              <a:defRPr sz="1050" b="0">
                <a:solidFill>
                  <a:srgbClr val="B3BBC5"/>
                </a:solidFill>
                <a:latin typeface="DejaVu Sans"/>
                <a:ea typeface="DejaVu Sans"/>
                <a:cs typeface="DejaVu Sans"/>
              </a:defRPr>
            </a:lvl3pPr>
            <a:lvl4pPr>
              <a:defRPr sz="1050" b="0">
                <a:solidFill>
                  <a:srgbClr val="B3BBC5"/>
                </a:solidFill>
                <a:latin typeface="DejaVu Sans"/>
                <a:ea typeface="DejaVu Sans"/>
                <a:cs typeface="DejaVu Sans"/>
              </a:defRPr>
            </a:lvl4pPr>
            <a:lvl5pPr>
              <a:defRPr sz="1050" b="0">
                <a:solidFill>
                  <a:srgbClr val="B3BBC5"/>
                </a:solidFill>
                <a:latin typeface="DejaVu Sans"/>
                <a:ea typeface="DejaVu Sans"/>
                <a:cs typeface="DejaVu Sans"/>
              </a:defRPr>
            </a:lvl5pPr>
            <a:lvl6pPr>
              <a:defRPr sz="1050" b="0">
                <a:solidFill>
                  <a:srgbClr val="B3BBC5"/>
                </a:solidFill>
                <a:latin typeface="DejaVu Sans"/>
                <a:ea typeface="DejaVu Sans"/>
                <a:cs typeface="DejaVu Sans"/>
              </a:defRPr>
            </a:lvl6pPr>
            <a:lvl7pPr>
              <a:defRPr sz="1050" b="0">
                <a:solidFill>
                  <a:srgbClr val="B3BBC5"/>
                </a:solidFill>
                <a:latin typeface="DejaVu Sans"/>
                <a:ea typeface="DejaVu Sans"/>
                <a:cs typeface="DejaVu Sans"/>
              </a:defRPr>
            </a:lvl7pPr>
            <a:lvl8pPr>
              <a:defRPr sz="1050" b="0">
                <a:solidFill>
                  <a:srgbClr val="B3BBC5"/>
                </a:solidFill>
                <a:latin typeface="DejaVu Sans"/>
                <a:ea typeface="DejaVu Sans"/>
                <a:cs typeface="DejaVu Sans"/>
              </a:defRPr>
            </a:lvl8pPr>
            <a:lvl9pPr>
              <a:defRPr sz="1050" b="0">
                <a:solidFill>
                  <a:srgbClr val="B3BBC5"/>
                </a:solidFill>
                <a:latin typeface="DejaVu Sans"/>
                <a:ea typeface="DejaVu Sans"/>
                <a:cs typeface="DejaVu Sans"/>
              </a:defRPr>
            </a:lvl9pPr>
          </a:lstStyle>
          <a:p xmlns:a="http://schemas.openxmlformats.org/drawingml/2006/main">
            <a:pPr>
              <a:defRPr sz="1050" b="0">
                <a:solidFill>
                  <a:srgbClr val="B3BBC5"/>
                </a:solidFill>
                <a:latin typeface="DejaVu Sans"/>
                <a:ea typeface="DejaVu Sans"/>
                <a:cs typeface="DejaVu Sans"/>
              </a:defRPr>
            </a:pPr>
            <a:r>
              <a:rPr sz="1050" b="0">
                <a:solidFill>
                  <a:srgbClr val="B3BBC5"/>
                </a:solidFill>
                <a:latin typeface="DejaVu Sans"/>
                <a:ea typeface="DejaVu Sans"/>
                <a:cs typeface="DejaVu Sans"/>
              </a:rPr>
              <a:t>AETEC / ASM   ·   Revision F   ·   24 October 2026</a:t>
            </a:r>
          </a:p>
        </p:txBody>
      </p:sp>
      <p:sp>
        <p:nvSpPr>
          <p:cNvPr id="5" name="page">
            <a:extLst xmlns:a="http://schemas.openxmlformats.org/drawingml/2006/main">
              <a:ext uri="{FF2B5EF4-FFF2-40B4-BE49-F238E27FC236}">
                <a16:creationId xmlns:a16="http://schemas.microsoft.com/office/drawing/2014/main" id="{DFA03BDA-2218-4CCD-AD1F-7E85A5B77255}"/>
              </a:ext>
            </a:extLst>
          </p:cNvPr>
          <p:cNvSpPr>
            <a:spLocks xmlns:a="http://schemas.openxmlformats.org/drawingml/2006/main" noGrp="1"/>
          </p:cNvSpPr>
          <p:nvPr/>
        </p:nvSpPr>
        <p:spPr>
          <a:xfrm xmlns:a="http://schemas.openxmlformats.org/drawingml/2006/main">
            <a:off x="11144250" y="6391275"/>
            <a:ext cx="571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ED3556"/>
                </a:solidFill>
                <a:latin typeface="DejaVu Sans"/>
                <a:ea typeface="DejaVu Sans"/>
                <a:cs typeface="DejaVu Sans"/>
              </a:defRPr>
            </a:defPPr>
            <a:lvl1pPr>
              <a:defRPr sz="1350" b="1">
                <a:solidFill>
                  <a:srgbClr val="ED3556"/>
                </a:solidFill>
                <a:latin typeface="DejaVu Sans"/>
                <a:ea typeface="DejaVu Sans"/>
                <a:cs typeface="DejaVu Sans"/>
              </a:defRPr>
            </a:lvl1pPr>
            <a:lvl2pPr>
              <a:defRPr sz="1350" b="1">
                <a:solidFill>
                  <a:srgbClr val="ED3556"/>
                </a:solidFill>
                <a:latin typeface="DejaVu Sans"/>
                <a:ea typeface="DejaVu Sans"/>
                <a:cs typeface="DejaVu Sans"/>
              </a:defRPr>
            </a:lvl2pPr>
            <a:lvl3pPr>
              <a:defRPr sz="1350" b="1">
                <a:solidFill>
                  <a:srgbClr val="ED3556"/>
                </a:solidFill>
                <a:latin typeface="DejaVu Sans"/>
                <a:ea typeface="DejaVu Sans"/>
                <a:cs typeface="DejaVu Sans"/>
              </a:defRPr>
            </a:lvl3pPr>
            <a:lvl4pPr>
              <a:defRPr sz="1350" b="1">
                <a:solidFill>
                  <a:srgbClr val="ED3556"/>
                </a:solidFill>
                <a:latin typeface="DejaVu Sans"/>
                <a:ea typeface="DejaVu Sans"/>
                <a:cs typeface="DejaVu Sans"/>
              </a:defRPr>
            </a:lvl4pPr>
            <a:lvl5pPr>
              <a:defRPr sz="1350" b="1">
                <a:solidFill>
                  <a:srgbClr val="ED3556"/>
                </a:solidFill>
                <a:latin typeface="DejaVu Sans"/>
                <a:ea typeface="DejaVu Sans"/>
                <a:cs typeface="DejaVu Sans"/>
              </a:defRPr>
            </a:lvl5pPr>
            <a:lvl6pPr>
              <a:defRPr sz="1350" b="1">
                <a:solidFill>
                  <a:srgbClr val="ED3556"/>
                </a:solidFill>
                <a:latin typeface="DejaVu Sans"/>
                <a:ea typeface="DejaVu Sans"/>
                <a:cs typeface="DejaVu Sans"/>
              </a:defRPr>
            </a:lvl6pPr>
            <a:lvl7pPr>
              <a:defRPr sz="1350" b="1">
                <a:solidFill>
                  <a:srgbClr val="ED3556"/>
                </a:solidFill>
                <a:latin typeface="DejaVu Sans"/>
                <a:ea typeface="DejaVu Sans"/>
                <a:cs typeface="DejaVu Sans"/>
              </a:defRPr>
            </a:lvl7pPr>
            <a:lvl8pPr>
              <a:defRPr sz="1350" b="1">
                <a:solidFill>
                  <a:srgbClr val="ED3556"/>
                </a:solidFill>
                <a:latin typeface="DejaVu Sans"/>
                <a:ea typeface="DejaVu Sans"/>
                <a:cs typeface="DejaVu Sans"/>
              </a:defRPr>
            </a:lvl8pPr>
            <a:lvl9pPr>
              <a:defRPr sz="1350" b="1">
                <a:solidFill>
                  <a:srgbClr val="ED3556"/>
                </a:solidFill>
                <a:latin typeface="DejaVu Sans"/>
                <a:ea typeface="DejaVu Sans"/>
                <a:cs typeface="DejaVu Sans"/>
              </a:defRPr>
            </a:lvl9pPr>
          </a:lstStyle>
          <a:p xmlns:a="http://schemas.openxmlformats.org/drawingml/2006/main">
            <a:pPr>
              <a:defRPr sz="1350" b="1">
                <a:solidFill>
                  <a:srgbClr val="ED3556"/>
                </a:solidFill>
                <a:latin typeface="DejaVu Sans"/>
                <a:ea typeface="DejaVu Sans"/>
                <a:cs typeface="DejaVu Sans"/>
              </a:defRPr>
            </a:pPr>
            <a:r>
              <a:rPr sz="1350" b="1">
                <a:solidFill>
                  <a:srgbClr val="ED3556"/>
                </a:solidFill>
                <a:latin typeface="DejaVu Sans"/>
                <a:ea typeface="DejaVu Sans"/>
                <a:cs typeface="DejaVu Sans"/>
              </a:rPr>
              <a:t>17</a:t>
            </a:r>
          </a:p>
        </p:txBody>
      </p:sp>
      <p:pic>
        <p:nvPicPr>
          <p:cNvPr id="6" name="">
            <a:extLst xmlns:a="http://schemas.openxmlformats.org/drawingml/2006/main">
              <a:ext uri="{FF2B5EF4-FFF2-40B4-BE49-F238E27FC236}">
                <a16:creationId xmlns:a16="http://schemas.microsoft.com/office/drawing/2014/main" id="{4AB31C14-5380-40B6-9971-12D369683EA2}"/>
              </a:ext>
            </a:extLst>
          </p:cNvPr>
          <p:cNvPicPr>
            <a:picLocks xmlns:a="http://schemas.openxmlformats.org/drawingml/2006/main" noChangeAspect="1"/>
          </p:cNvPicPr>
          <p:nvPr/>
        </p:nvPicPr>
        <p:blipFill>
          <a:blip xmlns:r="http://schemas.openxmlformats.org/officeDocument/2006/relationships" xmlns:a="http://schemas.openxmlformats.org/drawingml/2006/main" r:embed="Reb6571b3bbe141d4"/>
          <a:stretch xmlns:a="http://schemas.openxmlformats.org/drawingml/2006/main"/>
        </p:blipFill>
        <p:spPr>
          <a:xfrm xmlns:a="http://schemas.openxmlformats.org/drawingml/2006/main">
            <a:off x="10996214" y="238125"/>
            <a:ext cx="638973" cy="628650"/>
          </a:xfrm>
          <a:prstGeom xmlns:a="http://schemas.openxmlformats.org/drawingml/2006/main" prst="rect">
            <a:avLst/>
          </a:prstGeom>
        </p:spPr>
      </p:pic>
      <p:graphicFrame>
        <p:nvGraphicFramePr>
          <p:cNvPr id="7" name="">
            <a:extLst xmlns:a="http://schemas.openxmlformats.org/drawingml/2006/main">
              <a:ext uri="{FF2B5EF4-FFF2-40B4-BE49-F238E27FC236}">
                <a16:creationId xmlns:a16="http://schemas.microsoft.com/office/drawing/2014/main" id="{5B602115-8C82-47A5-955D-6D3E4A456C5C}"/>
              </a:ext>
            </a:extLst>
          </p:cNvPr>
          <p:cNvGraphicFramePr/>
          <p:nvPr/>
        </p:nvGraphicFramePr>
        <p:xfrm>
          <a:off xmlns:a="http://schemas.openxmlformats.org/drawingml/2006/main" x="533400" y="1457325"/>
          <a:ext xmlns:a="http://schemas.openxmlformats.org/drawingml/2006/main" cx="11125200" cy="3714750"/>
        </p:xfrm>
        <a:graphic xmlns:a="http://schemas.openxmlformats.org/drawingml/2006/main">
          <a:graphicData uri="http://schemas.openxmlformats.org/drawingml/2006/table">
            <a:tbl>
              <a:tblPr/>
              <a:tblGrid>
                <a:gridCol w="4286250"/>
                <a:gridCol w="6838950"/>
              </a:tblGrid>
              <a:tr h="530679">
                <a:tc>
                  <a:txBody>
                    <a:bodyPr lIns="95250" tIns="95250" rIns="95250" bIns="95250"/>
                    <a:lstStyle/>
                    <a:p>
                      <a:r>
                        <a:rPr sz="1725" b="1">
                          <a:solidFill>
                            <a:srgbClr val="F3F5F7"/>
                          </a:solidFill>
                          <a:latin typeface="DejaVu Sans"/>
                          <a:ea typeface="DejaVu Sans"/>
                          <a:cs typeface="DejaVu Sans"/>
                        </a:rPr>
                        <a:t>Input / gate</a:t>
                      </a:r>
                    </a:p>
                  </a:txBody>
                  <a:tcPr marL="91440" marR="91440" marT="45720" marB="45720" anchor="ctr">
                    <a:lnL w="5715">
                      <a:solidFill>
                        <a:srgbClr val="505962"/>
                      </a:solidFill>
                      <a:prstDash val="solid"/>
                    </a:lnL>
                    <a:lnR w="5715">
                      <a:solidFill>
                        <a:srgbClr val="505962"/>
                      </a:solidFill>
                      <a:prstDash val="solid"/>
                    </a:lnR>
                    <a:lnT w="5715">
                      <a:solidFill>
                        <a:srgbClr val="505962"/>
                      </a:solidFill>
                      <a:prstDash val="solid"/>
                    </a:lnT>
                    <a:lnB w="5715">
                      <a:solidFill>
                        <a:srgbClr val="505962"/>
                      </a:solidFill>
                      <a:prstDash val="solid"/>
                    </a:lnB>
                    <a:solidFill>
                      <a:srgbClr val="333B44"/>
                    </a:solidFill>
                  </a:tcPr>
                </a:tc>
                <a:tc>
                  <a:txBody>
                    <a:bodyPr lIns="95250" tIns="95250" rIns="95250" bIns="95250"/>
                    <a:lstStyle/>
                    <a:p>
                      <a:r>
                        <a:rPr sz="1725" b="1">
                          <a:solidFill>
                            <a:srgbClr val="F3F5F7"/>
                          </a:solidFill>
                          <a:latin typeface="DejaVu Sans"/>
                          <a:ea typeface="DejaVu Sans"/>
                          <a:cs typeface="DejaVu Sans"/>
                        </a:rPr>
                        <a:t>Purpose</a:t>
                      </a:r>
                    </a:p>
                  </a:txBody>
                  <a:tcPr marL="91440" marR="91440" marT="45720" marB="45720" anchor="ctr">
                    <a:lnR w="5715">
                      <a:solidFill>
                        <a:srgbClr val="505962"/>
                      </a:solidFill>
                      <a:prstDash val="solid"/>
                    </a:lnR>
                    <a:lnT w="5715">
                      <a:solidFill>
                        <a:srgbClr val="505962"/>
                      </a:solidFill>
                      <a:prstDash val="solid"/>
                    </a:lnT>
                    <a:lnB w="5715">
                      <a:solidFill>
                        <a:srgbClr val="505962"/>
                      </a:solidFill>
                      <a:prstDash val="solid"/>
                    </a:lnB>
                    <a:solidFill>
                      <a:srgbClr val="333B44"/>
                    </a:solidFill>
                  </a:tcPr>
                </a:tc>
              </a:tr>
              <a:tr h="530679">
                <a:tc>
                  <a:txBody>
                    <a:bodyPr lIns="95250" tIns="95250" rIns="95250" bIns="95250"/>
                    <a:lstStyle/>
                    <a:p>
                      <a:r>
                        <a:rPr sz="1725" b="0">
                          <a:solidFill>
                            <a:srgbClr val="F3F5F7"/>
                          </a:solidFill>
                          <a:latin typeface="DejaVu Sans"/>
                          <a:ea typeface="DejaVu Sans"/>
                          <a:cs typeface="DejaVu Sans"/>
                        </a:rPr>
                        <a:t>Final machine and quartz CAD</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725" b="0">
                          <a:solidFill>
                            <a:srgbClr val="F3F5F7"/>
                          </a:solidFill>
                          <a:latin typeface="DejaVu Sans"/>
                          <a:ea typeface="DejaVu Sans"/>
                          <a:cs typeface="DejaVu Sans"/>
                        </a:rPr>
                        <a:t>Confirm source datums, fits, hidden geometry and approved contacts</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r h="530679">
                <a:tc>
                  <a:txBody>
                    <a:bodyPr lIns="95250" tIns="95250" rIns="95250" bIns="95250"/>
                    <a:lstStyle/>
                    <a:p>
                      <a:r>
                        <a:rPr sz="1725" b="0">
                          <a:solidFill>
                            <a:srgbClr val="F3F5F7"/>
                          </a:solidFill>
                          <a:latin typeface="DejaVu Sans"/>
                          <a:ea typeface="DejaVu Sans"/>
                          <a:cs typeface="DejaVu Sans"/>
                        </a:rPr>
                        <a:t>Mass, CG and force limits</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725" b="0">
                          <a:solidFill>
                            <a:srgbClr val="F3F5F7"/>
                          </a:solidFill>
                          <a:latin typeface="DejaVu Sans"/>
                          <a:ea typeface="DejaVu Sans"/>
                          <a:cs typeface="DejaVu Sans"/>
                        </a:rPr>
                        <a:t>Verify UR wrist load, AMR capacity, stiffness and floor reactions</a:t>
                      </a:r>
                    </a:p>
                  </a:txBody>
                  <a:tcPr marL="91440" marR="91440" marT="45720" marB="45720" anchor="ctr">
                    <a:lnR w="5715">
                      <a:solidFill>
                        <a:srgbClr val="505962"/>
                      </a:solidFill>
                      <a:prstDash val="solid"/>
                    </a:lnR>
                    <a:lnB w="5715">
                      <a:solidFill>
                        <a:srgbClr val="505962"/>
                      </a:solidFill>
                      <a:prstDash val="solid"/>
                    </a:lnB>
                    <a:solidFill>
                      <a:srgbClr val="1B2026"/>
                    </a:solidFill>
                  </a:tcPr>
                </a:tc>
              </a:tr>
              <a:tr h="530679">
                <a:tc>
                  <a:txBody>
                    <a:bodyPr lIns="95250" tIns="95250" rIns="95250" bIns="95250"/>
                    <a:lstStyle/>
                    <a:p>
                      <a:r>
                        <a:rPr sz="1725" b="0">
                          <a:solidFill>
                            <a:srgbClr val="F3F5F7"/>
                          </a:solidFill>
                          <a:latin typeface="DejaVu Sans"/>
                          <a:ea typeface="DejaVu Sans"/>
                          <a:cs typeface="DejaVu Sans"/>
                        </a:rPr>
                        <a:t>Manufacturer integration review</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725" b="0">
                          <a:solidFill>
                            <a:srgbClr val="F3F5F7"/>
                          </a:solidFill>
                          <a:latin typeface="DejaVu Sans"/>
                          <a:ea typeface="DejaVu Sans"/>
                          <a:cs typeface="DejaVu Sans"/>
                        </a:rPr>
                        <a:t>Approve UR30 mounting, mobile power and custom lift/latch</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r h="530679">
                <a:tc>
                  <a:txBody>
                    <a:bodyPr lIns="95250" tIns="95250" rIns="95250" bIns="95250"/>
                    <a:lstStyle/>
                    <a:p>
                      <a:r>
                        <a:rPr sz="1725" b="0">
                          <a:solidFill>
                            <a:srgbClr val="F3F5F7"/>
                          </a:solidFill>
                          <a:latin typeface="DejaVu Sans"/>
                          <a:ea typeface="DejaVu Sans"/>
                          <a:cs typeface="DejaVu Sans"/>
                        </a:rPr>
                        <a:t>Real samples and POC</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725" b="0">
                          <a:solidFill>
                            <a:srgbClr val="F3F5F7"/>
                          </a:solidFill>
                          <a:latin typeface="DejaVu Sans"/>
                          <a:ea typeface="DejaVu Sans"/>
                          <a:cs typeface="DejaVu Sans"/>
                        </a:rPr>
                        <a:t>Measure optics, probing, extraction, seating and recovery</a:t>
                      </a:r>
                    </a:p>
                  </a:txBody>
                  <a:tcPr marL="91440" marR="91440" marT="45720" marB="45720" anchor="ctr">
                    <a:lnR w="5715">
                      <a:solidFill>
                        <a:srgbClr val="505962"/>
                      </a:solidFill>
                      <a:prstDash val="solid"/>
                    </a:lnR>
                    <a:lnB w="5715">
                      <a:solidFill>
                        <a:srgbClr val="505962"/>
                      </a:solidFill>
                      <a:prstDash val="solid"/>
                    </a:lnB>
                    <a:solidFill>
                      <a:srgbClr val="1B2026"/>
                    </a:solidFill>
                  </a:tcPr>
                </a:tc>
              </a:tr>
              <a:tr h="530679">
                <a:tc>
                  <a:txBody>
                    <a:bodyPr lIns="95250" tIns="95250" rIns="95250" bIns="95250"/>
                    <a:lstStyle/>
                    <a:p>
                      <a:r>
                        <a:rPr sz="1725" b="0">
                          <a:solidFill>
                            <a:srgbClr val="F3F5F7"/>
                          </a:solidFill>
                          <a:latin typeface="DejaVu Sans"/>
                          <a:ea typeface="DejaVu Sans"/>
                          <a:cs typeface="DejaVu Sans"/>
                        </a:rPr>
                        <a:t>Integrated ISO 7 acceptance</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22282E"/>
                    </a:solidFill>
                  </a:tcPr>
                </a:tc>
                <a:tc>
                  <a:txBody>
                    <a:bodyPr lIns="95250" tIns="95250" rIns="95250" bIns="95250"/>
                    <a:lstStyle/>
                    <a:p>
                      <a:r>
                        <a:rPr sz="1725" b="0">
                          <a:solidFill>
                            <a:srgbClr val="F3F5F7"/>
                          </a:solidFill>
                          <a:latin typeface="DejaVu Sans"/>
                          <a:ea typeface="DejaVu Sans"/>
                          <a:cs typeface="DejaVu Sans"/>
                        </a:rPr>
                        <a:t>Qualify the complete operating assembly</a:t>
                      </a:r>
                    </a:p>
                  </a:txBody>
                  <a:tcPr marL="91440" marR="91440" marT="45720" marB="45720" anchor="ctr">
                    <a:lnR w="5715">
                      <a:solidFill>
                        <a:srgbClr val="505962"/>
                      </a:solidFill>
                      <a:prstDash val="solid"/>
                    </a:lnR>
                    <a:lnB w="5715">
                      <a:solidFill>
                        <a:srgbClr val="505962"/>
                      </a:solidFill>
                      <a:prstDash val="solid"/>
                    </a:lnB>
                    <a:solidFill>
                      <a:srgbClr val="22282E"/>
                    </a:solidFill>
                  </a:tcPr>
                </a:tc>
              </a:tr>
              <a:tr h="530679">
                <a:tc>
                  <a:txBody>
                    <a:bodyPr lIns="95250" tIns="95250" rIns="95250" bIns="95250"/>
                    <a:lstStyle/>
                    <a:p>
                      <a:r>
                        <a:rPr sz="1725" b="0">
                          <a:solidFill>
                            <a:srgbClr val="F3F5F7"/>
                          </a:solidFill>
                          <a:latin typeface="DejaVu Sans"/>
                          <a:ea typeface="DejaVu Sans"/>
                          <a:cs typeface="DejaVu Sans"/>
                        </a:rPr>
                        <a:t>Operational baseline</a:t>
                      </a:r>
                    </a:p>
                  </a:txBody>
                  <a:tcPr marL="91440" marR="91440" marT="45720" marB="45720" anchor="ctr">
                    <a:lnL w="5715">
                      <a:solidFill>
                        <a:srgbClr val="505962"/>
                      </a:solidFill>
                      <a:prstDash val="solid"/>
                    </a:lnL>
                    <a:lnR w="5715">
                      <a:solidFill>
                        <a:srgbClr val="505962"/>
                      </a:solidFill>
                      <a:prstDash val="solid"/>
                    </a:lnR>
                    <a:lnB w="5715">
                      <a:solidFill>
                        <a:srgbClr val="505962"/>
                      </a:solidFill>
                      <a:prstDash val="solid"/>
                    </a:lnB>
                    <a:solidFill>
                      <a:srgbClr val="1B2026"/>
                    </a:solidFill>
                  </a:tcPr>
                </a:tc>
                <a:tc>
                  <a:txBody>
                    <a:bodyPr lIns="95250" tIns="95250" rIns="95250" bIns="95250"/>
                    <a:lstStyle/>
                    <a:p>
                      <a:r>
                        <a:rPr sz="1725" b="0">
                          <a:solidFill>
                            <a:srgbClr val="F3F5F7"/>
                          </a:solidFill>
                          <a:latin typeface="DejaVu Sans"/>
                          <a:ea typeface="DejaVu Sans"/>
                          <a:cs typeface="DejaVu Sans"/>
                        </a:rPr>
                        <a:t>Calculate measured cycle benefit and defensible ROI</a:t>
                      </a:r>
                    </a:p>
                  </a:txBody>
                  <a:tcPr marL="91440" marR="91440" marT="45720" marB="45720" anchor="ctr">
                    <a:lnR w="5715">
                      <a:solidFill>
                        <a:srgbClr val="505962"/>
                      </a:solidFill>
                      <a:prstDash val="solid"/>
                    </a:lnR>
                    <a:lnB w="5715">
                      <a:solidFill>
                        <a:srgbClr val="505962"/>
                      </a:solidFill>
                      <a:prstDash val="solid"/>
                    </a:lnB>
                    <a:solidFill>
                      <a:srgbClr val="1B2026"/>
                    </a:solidFill>
                  </a:tcPr>
                </a:tc>
              </a:tr>
            </a:tbl>
          </a:graphicData>
        </a:graphic>
      </p:graphicFrame>
      <p:sp>
        <p:nvSpPr>
          <p:cNvPr id="8" name="next">
            <a:extLst xmlns:a="http://schemas.openxmlformats.org/drawingml/2006/main">
              <a:ext uri="{FF2B5EF4-FFF2-40B4-BE49-F238E27FC236}">
                <a16:creationId xmlns:a16="http://schemas.microsoft.com/office/drawing/2014/main" id="{92213B09-4368-46DD-83D3-E8E27AFE455B}"/>
              </a:ext>
            </a:extLst>
          </p:cNvPr>
          <p:cNvSpPr>
            <a:spLocks xmlns:a="http://schemas.openxmlformats.org/drawingml/2006/main" noGrp="1"/>
          </p:cNvSpPr>
          <p:nvPr/>
        </p:nvSpPr>
        <p:spPr>
          <a:xfrm xmlns:a="http://schemas.openxmlformats.org/drawingml/2006/main">
            <a:off x="533400" y="5553075"/>
            <a:ext cx="111252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1">
                <a:solidFill>
                  <a:srgbClr val="F4C268"/>
                </a:solidFill>
                <a:latin typeface="DejaVu Sans"/>
                <a:ea typeface="DejaVu Sans"/>
                <a:cs typeface="DejaVu Sans"/>
              </a:defRPr>
            </a:defPPr>
            <a:lvl1pPr>
              <a:defRPr sz="1950" b="1">
                <a:solidFill>
                  <a:srgbClr val="F4C268"/>
                </a:solidFill>
                <a:latin typeface="DejaVu Sans"/>
                <a:ea typeface="DejaVu Sans"/>
                <a:cs typeface="DejaVu Sans"/>
              </a:defRPr>
            </a:lvl1pPr>
            <a:lvl2pPr>
              <a:defRPr sz="1950" b="1">
                <a:solidFill>
                  <a:srgbClr val="F4C268"/>
                </a:solidFill>
                <a:latin typeface="DejaVu Sans"/>
                <a:ea typeface="DejaVu Sans"/>
                <a:cs typeface="DejaVu Sans"/>
              </a:defRPr>
            </a:lvl2pPr>
            <a:lvl3pPr>
              <a:defRPr sz="1950" b="1">
                <a:solidFill>
                  <a:srgbClr val="F4C268"/>
                </a:solidFill>
                <a:latin typeface="DejaVu Sans"/>
                <a:ea typeface="DejaVu Sans"/>
                <a:cs typeface="DejaVu Sans"/>
              </a:defRPr>
            </a:lvl3pPr>
            <a:lvl4pPr>
              <a:defRPr sz="1950" b="1">
                <a:solidFill>
                  <a:srgbClr val="F4C268"/>
                </a:solidFill>
                <a:latin typeface="DejaVu Sans"/>
                <a:ea typeface="DejaVu Sans"/>
                <a:cs typeface="DejaVu Sans"/>
              </a:defRPr>
            </a:lvl4pPr>
            <a:lvl5pPr>
              <a:defRPr sz="1950" b="1">
                <a:solidFill>
                  <a:srgbClr val="F4C268"/>
                </a:solidFill>
                <a:latin typeface="DejaVu Sans"/>
                <a:ea typeface="DejaVu Sans"/>
                <a:cs typeface="DejaVu Sans"/>
              </a:defRPr>
            </a:lvl5pPr>
            <a:lvl6pPr>
              <a:defRPr sz="1950" b="1">
                <a:solidFill>
                  <a:srgbClr val="F4C268"/>
                </a:solidFill>
                <a:latin typeface="DejaVu Sans"/>
                <a:ea typeface="DejaVu Sans"/>
                <a:cs typeface="DejaVu Sans"/>
              </a:defRPr>
            </a:lvl6pPr>
            <a:lvl7pPr>
              <a:defRPr sz="1950" b="1">
                <a:solidFill>
                  <a:srgbClr val="F4C268"/>
                </a:solidFill>
                <a:latin typeface="DejaVu Sans"/>
                <a:ea typeface="DejaVu Sans"/>
                <a:cs typeface="DejaVu Sans"/>
              </a:defRPr>
            </a:lvl7pPr>
            <a:lvl8pPr>
              <a:defRPr sz="1950" b="1">
                <a:solidFill>
                  <a:srgbClr val="F4C268"/>
                </a:solidFill>
                <a:latin typeface="DejaVu Sans"/>
                <a:ea typeface="DejaVu Sans"/>
                <a:cs typeface="DejaVu Sans"/>
              </a:defRPr>
            </a:lvl8pPr>
            <a:lvl9pPr>
              <a:defRPr sz="1950" b="1">
                <a:solidFill>
                  <a:srgbClr val="F4C268"/>
                </a:solidFill>
                <a:latin typeface="DejaVu Sans"/>
                <a:ea typeface="DejaVu Sans"/>
                <a:cs typeface="DejaVu Sans"/>
              </a:defRPr>
            </a:lvl9pPr>
          </a:lstStyle>
          <a:p xmlns:a="http://schemas.openxmlformats.org/drawingml/2006/main">
            <a:pPr>
              <a:defRPr sz="1950" b="1">
                <a:solidFill>
                  <a:srgbClr val="F4C268"/>
                </a:solidFill>
                <a:latin typeface="DejaVu Sans"/>
                <a:ea typeface="DejaVu Sans"/>
                <a:cs typeface="DejaVu Sans"/>
              </a:defRPr>
            </a:pPr>
            <a:r>
              <a:rPr sz="1950" b="1">
                <a:solidFill>
                  <a:srgbClr val="F4C268"/>
                </a:solidFill>
                <a:latin typeface="DejaVu Sans"/>
                <a:ea typeface="DejaVu Sans"/>
                <a:cs typeface="DejaVu Sans"/>
              </a:rPr>
              <a:t>Approve the POC scope and acceptance criteria before mobile-system commitment.</a:t>
            </a:r>
          </a:p>
        </p:txBody>
      </p:sp>
    </p:spTree>
    <p:extLst>
      <p:ext uri="{BB962C8B-B14F-4D97-AF65-F5344CB8AC3E}">
        <p14:creationId xmlns:p14="http://schemas.microsoft.com/office/powerpoint/2010/main" val="198494156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2026-10-24T01:59:29.2820000Z</dcterms:created>
  <dcterms:modified xsi:type="dcterms:W3CDTF">2026-10-24T01:59:29.2820000Z</dcterms:modified>
</coreProperties>
</file>